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27" r:id="rId2"/>
    <p:sldId id="102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105" d="100"/>
          <a:sy n="105" d="100"/>
        </p:scale>
        <p:origin x="187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2025/4/12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527B4F-1E65-9FAF-A380-15D996441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923F137F-B7BB-3509-B399-60F71981EE4D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頂点の星型の図形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709" name="グループ化 708">
            <a:extLst>
              <a:ext uri="{FF2B5EF4-FFF2-40B4-BE49-F238E27FC236}">
                <a16:creationId xmlns:a16="http://schemas.microsoft.com/office/drawing/2014/main" id="{40CFBF77-ABBB-29A1-E0B6-95F5EA3030E1}"/>
              </a:ext>
            </a:extLst>
          </p:cNvPr>
          <p:cNvGrpSpPr/>
          <p:nvPr/>
        </p:nvGrpSpPr>
        <p:grpSpPr>
          <a:xfrm>
            <a:off x="1003034" y="946377"/>
            <a:ext cx="1980616" cy="2556986"/>
            <a:chOff x="-5118098" y="6122491"/>
            <a:chExt cx="2221380" cy="2867816"/>
          </a:xfrm>
        </p:grpSpPr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095827F6-A8A0-5CC7-7EAE-630C947A6E9B}"/>
                </a:ext>
              </a:extLst>
            </p:cNvPr>
            <p:cNvSpPr/>
            <p:nvPr/>
          </p:nvSpPr>
          <p:spPr>
            <a:xfrm>
              <a:off x="-5118098" y="6122491"/>
              <a:ext cx="2221380" cy="2206808"/>
            </a:xfrm>
            <a:custGeom>
              <a:avLst/>
              <a:gdLst>
                <a:gd name="connsiteX0" fmla="*/ 1110690 w 2221380"/>
                <a:gd name="connsiteY0" fmla="*/ 0 h 2867814"/>
                <a:gd name="connsiteX1" fmla="*/ 1372884 w 2221380"/>
                <a:gd name="connsiteY1" fmla="*/ 537164 h 2867814"/>
                <a:gd name="connsiteX2" fmla="*/ 2221380 w 2221380"/>
                <a:gd name="connsiteY2" fmla="*/ 537161 h 2867814"/>
                <a:gd name="connsiteX3" fmla="*/ 2221380 w 2221380"/>
                <a:gd name="connsiteY3" fmla="*/ 1998670 h 2867814"/>
                <a:gd name="connsiteX4" fmla="*/ 1803398 w 2221380"/>
                <a:gd name="connsiteY4" fmla="*/ 2200815 h 2867814"/>
                <a:gd name="connsiteX5" fmla="*/ 1803398 w 2221380"/>
                <a:gd name="connsiteY5" fmla="*/ 1414958 h 2867814"/>
                <a:gd name="connsiteX6" fmla="*/ 1123948 w 2221380"/>
                <a:gd name="connsiteY6" fmla="*/ 1046658 h 2867814"/>
                <a:gd name="connsiteX7" fmla="*/ 435786 w 2221380"/>
                <a:gd name="connsiteY7" fmla="*/ 1402258 h 2867814"/>
                <a:gd name="connsiteX8" fmla="*/ 430639 w 2221380"/>
                <a:gd name="connsiteY8" fmla="*/ 2864791 h 2867814"/>
                <a:gd name="connsiteX9" fmla="*/ 424246 w 2221380"/>
                <a:gd name="connsiteY9" fmla="*/ 2867814 h 2867814"/>
                <a:gd name="connsiteX10" fmla="*/ 430375 w 2221380"/>
                <a:gd name="connsiteY10" fmla="*/ 2206808 h 2867814"/>
                <a:gd name="connsiteX11" fmla="*/ 0 w 2221380"/>
                <a:gd name="connsiteY11" fmla="*/ 1998670 h 2867814"/>
                <a:gd name="connsiteX12" fmla="*/ 0 w 2221380"/>
                <a:gd name="connsiteY12" fmla="*/ 537161 h 2867814"/>
                <a:gd name="connsiteX13" fmla="*/ 848496 w 2221380"/>
                <a:gd name="connsiteY13" fmla="*/ 537164 h 2867814"/>
                <a:gd name="connsiteX14" fmla="*/ 1110690 w 2221380"/>
                <a:gd name="connsiteY14" fmla="*/ 0 h 2867814"/>
                <a:gd name="connsiteX0" fmla="*/ 1110690 w 2221380"/>
                <a:gd name="connsiteY0" fmla="*/ 0 h 2864791"/>
                <a:gd name="connsiteX1" fmla="*/ 1372884 w 2221380"/>
                <a:gd name="connsiteY1" fmla="*/ 537164 h 2864791"/>
                <a:gd name="connsiteX2" fmla="*/ 2221380 w 2221380"/>
                <a:gd name="connsiteY2" fmla="*/ 537161 h 2864791"/>
                <a:gd name="connsiteX3" fmla="*/ 2221380 w 2221380"/>
                <a:gd name="connsiteY3" fmla="*/ 1998670 h 2864791"/>
                <a:gd name="connsiteX4" fmla="*/ 1803398 w 2221380"/>
                <a:gd name="connsiteY4" fmla="*/ 2200815 h 2864791"/>
                <a:gd name="connsiteX5" fmla="*/ 1803398 w 2221380"/>
                <a:gd name="connsiteY5" fmla="*/ 1414958 h 2864791"/>
                <a:gd name="connsiteX6" fmla="*/ 1123948 w 2221380"/>
                <a:gd name="connsiteY6" fmla="*/ 1046658 h 2864791"/>
                <a:gd name="connsiteX7" fmla="*/ 435786 w 2221380"/>
                <a:gd name="connsiteY7" fmla="*/ 1402258 h 2864791"/>
                <a:gd name="connsiteX8" fmla="*/ 430639 w 2221380"/>
                <a:gd name="connsiteY8" fmla="*/ 2864791 h 2864791"/>
                <a:gd name="connsiteX9" fmla="*/ 430375 w 2221380"/>
                <a:gd name="connsiteY9" fmla="*/ 2206808 h 2864791"/>
                <a:gd name="connsiteX10" fmla="*/ 0 w 2221380"/>
                <a:gd name="connsiteY10" fmla="*/ 1998670 h 2864791"/>
                <a:gd name="connsiteX11" fmla="*/ 0 w 2221380"/>
                <a:gd name="connsiteY11" fmla="*/ 537161 h 2864791"/>
                <a:gd name="connsiteX12" fmla="*/ 848496 w 2221380"/>
                <a:gd name="connsiteY12" fmla="*/ 537164 h 2864791"/>
                <a:gd name="connsiteX13" fmla="*/ 1110690 w 2221380"/>
                <a:gd name="connsiteY13" fmla="*/ 0 h 2864791"/>
                <a:gd name="connsiteX0" fmla="*/ 1110690 w 2221380"/>
                <a:gd name="connsiteY0" fmla="*/ 0 h 2206808"/>
                <a:gd name="connsiteX1" fmla="*/ 1372884 w 2221380"/>
                <a:gd name="connsiteY1" fmla="*/ 537164 h 2206808"/>
                <a:gd name="connsiteX2" fmla="*/ 2221380 w 2221380"/>
                <a:gd name="connsiteY2" fmla="*/ 537161 h 2206808"/>
                <a:gd name="connsiteX3" fmla="*/ 2221380 w 2221380"/>
                <a:gd name="connsiteY3" fmla="*/ 1998670 h 2206808"/>
                <a:gd name="connsiteX4" fmla="*/ 1803398 w 2221380"/>
                <a:gd name="connsiteY4" fmla="*/ 2200815 h 2206808"/>
                <a:gd name="connsiteX5" fmla="*/ 1803398 w 2221380"/>
                <a:gd name="connsiteY5" fmla="*/ 1414958 h 2206808"/>
                <a:gd name="connsiteX6" fmla="*/ 1123948 w 2221380"/>
                <a:gd name="connsiteY6" fmla="*/ 1046658 h 2206808"/>
                <a:gd name="connsiteX7" fmla="*/ 435786 w 2221380"/>
                <a:gd name="connsiteY7" fmla="*/ 1402258 h 2206808"/>
                <a:gd name="connsiteX8" fmla="*/ 430375 w 2221380"/>
                <a:gd name="connsiteY8" fmla="*/ 2206808 h 2206808"/>
                <a:gd name="connsiteX9" fmla="*/ 0 w 2221380"/>
                <a:gd name="connsiteY9" fmla="*/ 1998670 h 2206808"/>
                <a:gd name="connsiteX10" fmla="*/ 0 w 2221380"/>
                <a:gd name="connsiteY10" fmla="*/ 537161 h 2206808"/>
                <a:gd name="connsiteX11" fmla="*/ 848496 w 2221380"/>
                <a:gd name="connsiteY11" fmla="*/ 537164 h 2206808"/>
                <a:gd name="connsiteX12" fmla="*/ 1110690 w 2221380"/>
                <a:gd name="connsiteY12" fmla="*/ 0 h 2206808"/>
                <a:gd name="connsiteX0" fmla="*/ 1110690 w 2221380"/>
                <a:gd name="connsiteY0" fmla="*/ 0 h 2206808"/>
                <a:gd name="connsiteX1" fmla="*/ 1372884 w 2221380"/>
                <a:gd name="connsiteY1" fmla="*/ 537164 h 2206808"/>
                <a:gd name="connsiteX2" fmla="*/ 2221380 w 2221380"/>
                <a:gd name="connsiteY2" fmla="*/ 537161 h 2206808"/>
                <a:gd name="connsiteX3" fmla="*/ 2221380 w 2221380"/>
                <a:gd name="connsiteY3" fmla="*/ 1998670 h 2206808"/>
                <a:gd name="connsiteX4" fmla="*/ 1803398 w 2221380"/>
                <a:gd name="connsiteY4" fmla="*/ 2200815 h 2206808"/>
                <a:gd name="connsiteX5" fmla="*/ 1803398 w 2221380"/>
                <a:gd name="connsiteY5" fmla="*/ 1414958 h 2206808"/>
                <a:gd name="connsiteX6" fmla="*/ 1123948 w 2221380"/>
                <a:gd name="connsiteY6" fmla="*/ 1046658 h 2206808"/>
                <a:gd name="connsiteX7" fmla="*/ 435786 w 2221380"/>
                <a:gd name="connsiteY7" fmla="*/ 1402258 h 2206808"/>
                <a:gd name="connsiteX8" fmla="*/ 430375 w 2221380"/>
                <a:gd name="connsiteY8" fmla="*/ 2206808 h 2206808"/>
                <a:gd name="connsiteX9" fmla="*/ 0 w 2221380"/>
                <a:gd name="connsiteY9" fmla="*/ 1998670 h 2206808"/>
                <a:gd name="connsiteX10" fmla="*/ 0 w 2221380"/>
                <a:gd name="connsiteY10" fmla="*/ 537161 h 2206808"/>
                <a:gd name="connsiteX11" fmla="*/ 848496 w 2221380"/>
                <a:gd name="connsiteY11" fmla="*/ 537164 h 2206808"/>
                <a:gd name="connsiteX12" fmla="*/ 1110690 w 2221380"/>
                <a:gd name="connsiteY12" fmla="*/ 0 h 2206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21380" h="2206808">
                  <a:moveTo>
                    <a:pt x="1110690" y="0"/>
                  </a:moveTo>
                  <a:lnTo>
                    <a:pt x="1372884" y="537164"/>
                  </a:lnTo>
                  <a:lnTo>
                    <a:pt x="2221380" y="537161"/>
                  </a:lnTo>
                  <a:lnTo>
                    <a:pt x="2221380" y="1998670"/>
                  </a:lnTo>
                  <a:lnTo>
                    <a:pt x="1803398" y="2200815"/>
                  </a:lnTo>
                  <a:lnTo>
                    <a:pt x="1803398" y="1414958"/>
                  </a:lnTo>
                  <a:lnTo>
                    <a:pt x="1123948" y="1046658"/>
                  </a:lnTo>
                  <a:lnTo>
                    <a:pt x="435786" y="1402258"/>
                  </a:lnTo>
                  <a:cubicBezTo>
                    <a:pt x="433982" y="1670441"/>
                    <a:pt x="432179" y="1938625"/>
                    <a:pt x="430375" y="2206808"/>
                  </a:cubicBezTo>
                  <a:lnTo>
                    <a:pt x="0" y="1998670"/>
                  </a:lnTo>
                  <a:lnTo>
                    <a:pt x="0" y="537161"/>
                  </a:lnTo>
                  <a:lnTo>
                    <a:pt x="848496" y="537164"/>
                  </a:lnTo>
                  <a:lnTo>
                    <a:pt x="111069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758DF0CE-843A-1444-BFED-823EEE9F3C97}"/>
                </a:ext>
              </a:extLst>
            </p:cNvPr>
            <p:cNvSpPr/>
            <p:nvPr/>
          </p:nvSpPr>
          <p:spPr>
            <a:xfrm>
              <a:off x="-3993517" y="7169494"/>
              <a:ext cx="678818" cy="1820813"/>
            </a:xfrm>
            <a:custGeom>
              <a:avLst/>
              <a:gdLst>
                <a:gd name="connsiteX0" fmla="*/ 0 w 678818"/>
                <a:gd name="connsiteY0" fmla="*/ 0 h 1820813"/>
                <a:gd name="connsiteX1" fmla="*/ 678818 w 678818"/>
                <a:gd name="connsiteY1" fmla="*/ 367957 h 1820813"/>
                <a:gd name="connsiteX2" fmla="*/ 678818 w 678818"/>
                <a:gd name="connsiteY2" fmla="*/ 1153814 h 1820813"/>
                <a:gd name="connsiteX3" fmla="*/ 667020 w 678818"/>
                <a:gd name="connsiteY3" fmla="*/ 1159520 h 1820813"/>
                <a:gd name="connsiteX4" fmla="*/ 672554 w 678818"/>
                <a:gd name="connsiteY4" fmla="*/ 1820813 h 1820813"/>
                <a:gd name="connsiteX5" fmla="*/ 0 w 678818"/>
                <a:gd name="connsiteY5" fmla="*/ 1500736 h 1820813"/>
                <a:gd name="connsiteX6" fmla="*/ 0 w 678818"/>
                <a:gd name="connsiteY6" fmla="*/ 0 h 1820813"/>
                <a:gd name="connsiteX0" fmla="*/ 0 w 678818"/>
                <a:gd name="connsiteY0" fmla="*/ 0 h 1820813"/>
                <a:gd name="connsiteX1" fmla="*/ 678818 w 678818"/>
                <a:gd name="connsiteY1" fmla="*/ 367957 h 1820813"/>
                <a:gd name="connsiteX2" fmla="*/ 678818 w 678818"/>
                <a:gd name="connsiteY2" fmla="*/ 1153814 h 1820813"/>
                <a:gd name="connsiteX3" fmla="*/ 672554 w 678818"/>
                <a:gd name="connsiteY3" fmla="*/ 1820813 h 1820813"/>
                <a:gd name="connsiteX4" fmla="*/ 0 w 678818"/>
                <a:gd name="connsiteY4" fmla="*/ 1500736 h 1820813"/>
                <a:gd name="connsiteX5" fmla="*/ 0 w 678818"/>
                <a:gd name="connsiteY5" fmla="*/ 0 h 1820813"/>
                <a:gd name="connsiteX0" fmla="*/ 0 w 678818"/>
                <a:gd name="connsiteY0" fmla="*/ 0 h 1820813"/>
                <a:gd name="connsiteX1" fmla="*/ 678818 w 678818"/>
                <a:gd name="connsiteY1" fmla="*/ 367957 h 1820813"/>
                <a:gd name="connsiteX2" fmla="*/ 672554 w 678818"/>
                <a:gd name="connsiteY2" fmla="*/ 1820813 h 1820813"/>
                <a:gd name="connsiteX3" fmla="*/ 0 w 678818"/>
                <a:gd name="connsiteY3" fmla="*/ 1500736 h 1820813"/>
                <a:gd name="connsiteX4" fmla="*/ 0 w 678818"/>
                <a:gd name="connsiteY4" fmla="*/ 0 h 1820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8818" h="1820813">
                  <a:moveTo>
                    <a:pt x="0" y="0"/>
                  </a:moveTo>
                  <a:lnTo>
                    <a:pt x="678818" y="367957"/>
                  </a:lnTo>
                  <a:lnTo>
                    <a:pt x="672554" y="1820813"/>
                  </a:lnTo>
                  <a:lnTo>
                    <a:pt x="0" y="15007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8414BD03-8D5A-890D-ABFF-7C2077642A1A}"/>
                </a:ext>
              </a:extLst>
            </p:cNvPr>
            <p:cNvSpPr/>
            <p:nvPr/>
          </p:nvSpPr>
          <p:spPr>
            <a:xfrm>
              <a:off x="-4687458" y="7169151"/>
              <a:ext cx="693941" cy="1818133"/>
            </a:xfrm>
            <a:custGeom>
              <a:avLst/>
              <a:gdLst>
                <a:gd name="connsiteX0" fmla="*/ 693309 w 693941"/>
                <a:gd name="connsiteY0" fmla="*/ 0 h 1818133"/>
                <a:gd name="connsiteX1" fmla="*/ 693941 w 693941"/>
                <a:gd name="connsiteY1" fmla="*/ 343 h 1818133"/>
                <a:gd name="connsiteX2" fmla="*/ 693941 w 693941"/>
                <a:gd name="connsiteY2" fmla="*/ 1501079 h 1818133"/>
                <a:gd name="connsiteX3" fmla="*/ 682194 w 693941"/>
                <a:gd name="connsiteY3" fmla="*/ 1495488 h 1818133"/>
                <a:gd name="connsiteX4" fmla="*/ 0 w 693941"/>
                <a:gd name="connsiteY4" fmla="*/ 1818133 h 1818133"/>
                <a:gd name="connsiteX5" fmla="*/ 5147 w 693941"/>
                <a:gd name="connsiteY5" fmla="*/ 355600 h 1818133"/>
                <a:gd name="connsiteX6" fmla="*/ 693309 w 693941"/>
                <a:gd name="connsiteY6" fmla="*/ 0 h 1818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3941" h="1818133">
                  <a:moveTo>
                    <a:pt x="693309" y="0"/>
                  </a:moveTo>
                  <a:lnTo>
                    <a:pt x="693941" y="343"/>
                  </a:lnTo>
                  <a:lnTo>
                    <a:pt x="693941" y="1501079"/>
                  </a:lnTo>
                  <a:lnTo>
                    <a:pt x="682194" y="1495488"/>
                  </a:lnTo>
                  <a:lnTo>
                    <a:pt x="0" y="1818133"/>
                  </a:lnTo>
                  <a:lnTo>
                    <a:pt x="5147" y="355600"/>
                  </a:lnTo>
                  <a:lnTo>
                    <a:pt x="69330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5C175879-9866-AFE5-7BF4-475D2D62D047}"/>
                </a:ext>
              </a:extLst>
            </p:cNvPr>
            <p:cNvSpPr/>
            <p:nvPr/>
          </p:nvSpPr>
          <p:spPr>
            <a:xfrm>
              <a:off x="-5118098" y="6122492"/>
              <a:ext cx="2221380" cy="1406305"/>
            </a:xfrm>
            <a:custGeom>
              <a:avLst/>
              <a:gdLst>
                <a:gd name="connsiteX0" fmla="*/ 1110690 w 2221380"/>
                <a:gd name="connsiteY0" fmla="*/ 0 h 2221378"/>
                <a:gd name="connsiteX1" fmla="*/ 1372884 w 2221380"/>
                <a:gd name="connsiteY1" fmla="*/ 848497 h 2221378"/>
                <a:gd name="connsiteX2" fmla="*/ 2221380 w 2221380"/>
                <a:gd name="connsiteY2" fmla="*/ 848491 h 2221378"/>
                <a:gd name="connsiteX3" fmla="*/ 1534929 w 2221380"/>
                <a:gd name="connsiteY3" fmla="*/ 1372885 h 2221378"/>
                <a:gd name="connsiteX4" fmla="*/ 1797134 w 2221380"/>
                <a:gd name="connsiteY4" fmla="*/ 2221378 h 2221378"/>
                <a:gd name="connsiteX5" fmla="*/ 1110690 w 2221380"/>
                <a:gd name="connsiteY5" fmla="*/ 1696975 h 2221378"/>
                <a:gd name="connsiteX6" fmla="*/ 424246 w 2221380"/>
                <a:gd name="connsiteY6" fmla="*/ 2221378 h 2221378"/>
                <a:gd name="connsiteX7" fmla="*/ 686451 w 2221380"/>
                <a:gd name="connsiteY7" fmla="*/ 1372885 h 2221378"/>
                <a:gd name="connsiteX8" fmla="*/ 0 w 2221380"/>
                <a:gd name="connsiteY8" fmla="*/ 848491 h 2221378"/>
                <a:gd name="connsiteX9" fmla="*/ 848496 w 2221380"/>
                <a:gd name="connsiteY9" fmla="*/ 848497 h 2221378"/>
                <a:gd name="connsiteX10" fmla="*/ 1110690 w 2221380"/>
                <a:gd name="connsiteY10" fmla="*/ 0 h 2221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21380" h="2221378">
                  <a:moveTo>
                    <a:pt x="1110690" y="0"/>
                  </a:moveTo>
                  <a:lnTo>
                    <a:pt x="1372884" y="848497"/>
                  </a:lnTo>
                  <a:lnTo>
                    <a:pt x="2221380" y="848491"/>
                  </a:lnTo>
                  <a:lnTo>
                    <a:pt x="1534929" y="1372885"/>
                  </a:lnTo>
                  <a:lnTo>
                    <a:pt x="1797134" y="2221378"/>
                  </a:lnTo>
                  <a:lnTo>
                    <a:pt x="1110690" y="1696975"/>
                  </a:lnTo>
                  <a:lnTo>
                    <a:pt x="424246" y="2221378"/>
                  </a:lnTo>
                  <a:lnTo>
                    <a:pt x="686451" y="1372885"/>
                  </a:lnTo>
                  <a:lnTo>
                    <a:pt x="0" y="848491"/>
                  </a:lnTo>
                  <a:lnTo>
                    <a:pt x="848496" y="848497"/>
                  </a:lnTo>
                  <a:lnTo>
                    <a:pt x="111069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5205C5E7-7E7C-BAE8-6D5A-184BDF4195DA}"/>
                </a:ext>
              </a:extLst>
            </p:cNvPr>
            <p:cNvSpPr/>
            <p:nvPr/>
          </p:nvSpPr>
          <p:spPr>
            <a:xfrm>
              <a:off x="-5118098" y="7584001"/>
              <a:ext cx="2221380" cy="1406305"/>
            </a:xfrm>
            <a:custGeom>
              <a:avLst/>
              <a:gdLst>
                <a:gd name="connsiteX0" fmla="*/ 1110690 w 2221380"/>
                <a:gd name="connsiteY0" fmla="*/ 0 h 2221378"/>
                <a:gd name="connsiteX1" fmla="*/ 1372884 w 2221380"/>
                <a:gd name="connsiteY1" fmla="*/ 848497 h 2221378"/>
                <a:gd name="connsiteX2" fmla="*/ 2221380 w 2221380"/>
                <a:gd name="connsiteY2" fmla="*/ 848491 h 2221378"/>
                <a:gd name="connsiteX3" fmla="*/ 1534929 w 2221380"/>
                <a:gd name="connsiteY3" fmla="*/ 1372885 h 2221378"/>
                <a:gd name="connsiteX4" fmla="*/ 1797134 w 2221380"/>
                <a:gd name="connsiteY4" fmla="*/ 2221378 h 2221378"/>
                <a:gd name="connsiteX5" fmla="*/ 1110690 w 2221380"/>
                <a:gd name="connsiteY5" fmla="*/ 1696975 h 2221378"/>
                <a:gd name="connsiteX6" fmla="*/ 424246 w 2221380"/>
                <a:gd name="connsiteY6" fmla="*/ 2221378 h 2221378"/>
                <a:gd name="connsiteX7" fmla="*/ 686451 w 2221380"/>
                <a:gd name="connsiteY7" fmla="*/ 1372885 h 2221378"/>
                <a:gd name="connsiteX8" fmla="*/ 0 w 2221380"/>
                <a:gd name="connsiteY8" fmla="*/ 848491 h 2221378"/>
                <a:gd name="connsiteX9" fmla="*/ 848496 w 2221380"/>
                <a:gd name="connsiteY9" fmla="*/ 848497 h 2221378"/>
                <a:gd name="connsiteX10" fmla="*/ 1110690 w 2221380"/>
                <a:gd name="connsiteY10" fmla="*/ 0 h 2221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21380" h="2221378">
                  <a:moveTo>
                    <a:pt x="1110690" y="0"/>
                  </a:moveTo>
                  <a:lnTo>
                    <a:pt x="1372884" y="848497"/>
                  </a:lnTo>
                  <a:lnTo>
                    <a:pt x="2221380" y="848491"/>
                  </a:lnTo>
                  <a:lnTo>
                    <a:pt x="1534929" y="1372885"/>
                  </a:lnTo>
                  <a:lnTo>
                    <a:pt x="1797134" y="2221378"/>
                  </a:lnTo>
                  <a:lnTo>
                    <a:pt x="1110690" y="1696975"/>
                  </a:lnTo>
                  <a:lnTo>
                    <a:pt x="424246" y="2221378"/>
                  </a:lnTo>
                  <a:lnTo>
                    <a:pt x="686451" y="1372885"/>
                  </a:lnTo>
                  <a:lnTo>
                    <a:pt x="0" y="848491"/>
                  </a:lnTo>
                  <a:lnTo>
                    <a:pt x="848496" y="848497"/>
                  </a:lnTo>
                  <a:lnTo>
                    <a:pt x="1110690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543" name="直線コネクタ 542">
              <a:extLst>
                <a:ext uri="{FF2B5EF4-FFF2-40B4-BE49-F238E27FC236}">
                  <a16:creationId xmlns:a16="http://schemas.microsoft.com/office/drawing/2014/main" id="{2D0D4B12-DBE8-C7C4-6202-3FD286260F7E}"/>
                </a:ext>
              </a:extLst>
            </p:cNvPr>
            <p:cNvCxnSpPr>
              <a:cxnSpLocks/>
              <a:stCxn id="226" idx="0"/>
              <a:endCxn id="226" idx="5"/>
            </p:cNvCxnSpPr>
            <p:nvPr/>
          </p:nvCxnSpPr>
          <p:spPr>
            <a:xfrm>
              <a:off x="-4007408" y="6122492"/>
              <a:ext cx="0" cy="1074317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線コネクタ 547">
              <a:extLst>
                <a:ext uri="{FF2B5EF4-FFF2-40B4-BE49-F238E27FC236}">
                  <a16:creationId xmlns:a16="http://schemas.microsoft.com/office/drawing/2014/main" id="{12D8F0C9-E7A4-C6BF-18CC-434B3B425816}"/>
                </a:ext>
              </a:extLst>
            </p:cNvPr>
            <p:cNvCxnSpPr>
              <a:cxnSpLocks/>
              <a:stCxn id="226" idx="7"/>
            </p:cNvCxnSpPr>
            <p:nvPr/>
          </p:nvCxnSpPr>
          <p:spPr>
            <a:xfrm>
              <a:off x="-4431647" y="6991635"/>
              <a:ext cx="0" cy="147609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直線コネクタ 550">
              <a:extLst>
                <a:ext uri="{FF2B5EF4-FFF2-40B4-BE49-F238E27FC236}">
                  <a16:creationId xmlns:a16="http://schemas.microsoft.com/office/drawing/2014/main" id="{B9659A36-7CFD-24D4-E221-F02833011150}"/>
                </a:ext>
              </a:extLst>
            </p:cNvPr>
            <p:cNvCxnSpPr>
              <a:cxnSpLocks/>
              <a:stCxn id="226" idx="3"/>
            </p:cNvCxnSpPr>
            <p:nvPr/>
          </p:nvCxnSpPr>
          <p:spPr>
            <a:xfrm>
              <a:off x="-3583169" y="6991635"/>
              <a:ext cx="35106" cy="1480853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直線コネクタ 553">
              <a:extLst>
                <a:ext uri="{FF2B5EF4-FFF2-40B4-BE49-F238E27FC236}">
                  <a16:creationId xmlns:a16="http://schemas.microsoft.com/office/drawing/2014/main" id="{E834145D-58D0-6456-286B-FDBD02839D43}"/>
                </a:ext>
              </a:extLst>
            </p:cNvPr>
            <p:cNvCxnSpPr>
              <a:cxnSpLocks/>
              <a:stCxn id="226" idx="9"/>
              <a:endCxn id="421" idx="9"/>
            </p:cNvCxnSpPr>
            <p:nvPr/>
          </p:nvCxnSpPr>
          <p:spPr>
            <a:xfrm>
              <a:off x="-4269602" y="6659657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直線コネクタ 556">
              <a:extLst>
                <a:ext uri="{FF2B5EF4-FFF2-40B4-BE49-F238E27FC236}">
                  <a16:creationId xmlns:a16="http://schemas.microsoft.com/office/drawing/2014/main" id="{09127E96-16CF-1F7D-4CD2-5E385E3E396F}"/>
                </a:ext>
              </a:extLst>
            </p:cNvPr>
            <p:cNvCxnSpPr>
              <a:cxnSpLocks/>
              <a:stCxn id="226" idx="1"/>
              <a:endCxn id="421" idx="1"/>
            </p:cNvCxnSpPr>
            <p:nvPr/>
          </p:nvCxnSpPr>
          <p:spPr>
            <a:xfrm>
              <a:off x="-3745214" y="6659657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0" name="グループ化 709">
            <a:extLst>
              <a:ext uri="{FF2B5EF4-FFF2-40B4-BE49-F238E27FC236}">
                <a16:creationId xmlns:a16="http://schemas.microsoft.com/office/drawing/2014/main" id="{54979258-E1A2-02D8-9FBF-65408123BC25}"/>
              </a:ext>
            </a:extLst>
          </p:cNvPr>
          <p:cNvGrpSpPr/>
          <p:nvPr/>
        </p:nvGrpSpPr>
        <p:grpSpPr>
          <a:xfrm>
            <a:off x="3969492" y="932820"/>
            <a:ext cx="1999718" cy="2584100"/>
            <a:chOff x="-1728543" y="6286500"/>
            <a:chExt cx="2242807" cy="2898226"/>
          </a:xfrm>
        </p:grpSpPr>
        <p:sp>
          <p:nvSpPr>
            <p:cNvPr id="231" name="正方形/長方形 230">
              <a:extLst>
                <a:ext uri="{FF2B5EF4-FFF2-40B4-BE49-F238E27FC236}">
                  <a16:creationId xmlns:a16="http://schemas.microsoft.com/office/drawing/2014/main" id="{F964CE02-87CB-186E-19AE-7A05CD461A92}"/>
                </a:ext>
              </a:extLst>
            </p:cNvPr>
            <p:cNvSpPr/>
            <p:nvPr/>
          </p:nvSpPr>
          <p:spPr>
            <a:xfrm>
              <a:off x="-1193007" y="6286500"/>
              <a:ext cx="264319" cy="798754"/>
            </a:xfrm>
            <a:custGeom>
              <a:avLst/>
              <a:gdLst>
                <a:gd name="connsiteX0" fmla="*/ 0 w 264319"/>
                <a:gd name="connsiteY0" fmla="*/ 0 h 798754"/>
                <a:gd name="connsiteX1" fmla="*/ 264319 w 264319"/>
                <a:gd name="connsiteY1" fmla="*/ 0 h 798754"/>
                <a:gd name="connsiteX2" fmla="*/ 264319 w 264319"/>
                <a:gd name="connsiteY2" fmla="*/ 798754 h 798754"/>
                <a:gd name="connsiteX3" fmla="*/ 0 w 264319"/>
                <a:gd name="connsiteY3" fmla="*/ 798754 h 798754"/>
                <a:gd name="connsiteX4" fmla="*/ 0 w 264319"/>
                <a:gd name="connsiteY4" fmla="*/ 0 h 798754"/>
                <a:gd name="connsiteX0" fmla="*/ 0 w 264319"/>
                <a:gd name="connsiteY0" fmla="*/ 0 h 798754"/>
                <a:gd name="connsiteX1" fmla="*/ 264319 w 264319"/>
                <a:gd name="connsiteY1" fmla="*/ 147637 h 798754"/>
                <a:gd name="connsiteX2" fmla="*/ 264319 w 264319"/>
                <a:gd name="connsiteY2" fmla="*/ 798754 h 798754"/>
                <a:gd name="connsiteX3" fmla="*/ 0 w 264319"/>
                <a:gd name="connsiteY3" fmla="*/ 798754 h 798754"/>
                <a:gd name="connsiteX4" fmla="*/ 0 w 264319"/>
                <a:gd name="connsiteY4" fmla="*/ 0 h 798754"/>
                <a:gd name="connsiteX0" fmla="*/ 0 w 264319"/>
                <a:gd name="connsiteY0" fmla="*/ 0 h 798754"/>
                <a:gd name="connsiteX1" fmla="*/ 261938 w 264319"/>
                <a:gd name="connsiteY1" fmla="*/ 161925 h 798754"/>
                <a:gd name="connsiteX2" fmla="*/ 264319 w 264319"/>
                <a:gd name="connsiteY2" fmla="*/ 798754 h 798754"/>
                <a:gd name="connsiteX3" fmla="*/ 0 w 264319"/>
                <a:gd name="connsiteY3" fmla="*/ 798754 h 798754"/>
                <a:gd name="connsiteX4" fmla="*/ 0 w 264319"/>
                <a:gd name="connsiteY4" fmla="*/ 0 h 79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319" h="798754">
                  <a:moveTo>
                    <a:pt x="0" y="0"/>
                  </a:moveTo>
                  <a:lnTo>
                    <a:pt x="261938" y="161925"/>
                  </a:lnTo>
                  <a:cubicBezTo>
                    <a:pt x="262732" y="374201"/>
                    <a:pt x="263525" y="586478"/>
                    <a:pt x="264319" y="798754"/>
                  </a:cubicBezTo>
                  <a:lnTo>
                    <a:pt x="0" y="7987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正方形/長方形 231">
              <a:extLst>
                <a:ext uri="{FF2B5EF4-FFF2-40B4-BE49-F238E27FC236}">
                  <a16:creationId xmlns:a16="http://schemas.microsoft.com/office/drawing/2014/main" id="{623F121C-FA06-6753-307D-5970D2F832AB}"/>
                </a:ext>
              </a:extLst>
            </p:cNvPr>
            <p:cNvSpPr/>
            <p:nvPr/>
          </p:nvSpPr>
          <p:spPr>
            <a:xfrm>
              <a:off x="-214312" y="6407685"/>
              <a:ext cx="400801" cy="798754"/>
            </a:xfrm>
            <a:custGeom>
              <a:avLst/>
              <a:gdLst>
                <a:gd name="connsiteX0" fmla="*/ 0 w 396039"/>
                <a:gd name="connsiteY0" fmla="*/ 0 h 798754"/>
                <a:gd name="connsiteX1" fmla="*/ 396039 w 396039"/>
                <a:gd name="connsiteY1" fmla="*/ 0 h 798754"/>
                <a:gd name="connsiteX2" fmla="*/ 396039 w 396039"/>
                <a:gd name="connsiteY2" fmla="*/ 798754 h 798754"/>
                <a:gd name="connsiteX3" fmla="*/ 0 w 396039"/>
                <a:gd name="connsiteY3" fmla="*/ 798754 h 798754"/>
                <a:gd name="connsiteX4" fmla="*/ 0 w 396039"/>
                <a:gd name="connsiteY4" fmla="*/ 0 h 798754"/>
                <a:gd name="connsiteX0" fmla="*/ 0 w 400801"/>
                <a:gd name="connsiteY0" fmla="*/ 138112 h 798754"/>
                <a:gd name="connsiteX1" fmla="*/ 400801 w 400801"/>
                <a:gd name="connsiteY1" fmla="*/ 0 h 798754"/>
                <a:gd name="connsiteX2" fmla="*/ 400801 w 400801"/>
                <a:gd name="connsiteY2" fmla="*/ 798754 h 798754"/>
                <a:gd name="connsiteX3" fmla="*/ 4762 w 400801"/>
                <a:gd name="connsiteY3" fmla="*/ 798754 h 798754"/>
                <a:gd name="connsiteX4" fmla="*/ 0 w 400801"/>
                <a:gd name="connsiteY4" fmla="*/ 138112 h 798754"/>
                <a:gd name="connsiteX0" fmla="*/ 0 w 400801"/>
                <a:gd name="connsiteY0" fmla="*/ 142874 h 798754"/>
                <a:gd name="connsiteX1" fmla="*/ 400801 w 400801"/>
                <a:gd name="connsiteY1" fmla="*/ 0 h 798754"/>
                <a:gd name="connsiteX2" fmla="*/ 400801 w 400801"/>
                <a:gd name="connsiteY2" fmla="*/ 798754 h 798754"/>
                <a:gd name="connsiteX3" fmla="*/ 4762 w 400801"/>
                <a:gd name="connsiteY3" fmla="*/ 798754 h 798754"/>
                <a:gd name="connsiteX4" fmla="*/ 0 w 400801"/>
                <a:gd name="connsiteY4" fmla="*/ 142874 h 79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801" h="798754">
                  <a:moveTo>
                    <a:pt x="0" y="142874"/>
                  </a:moveTo>
                  <a:lnTo>
                    <a:pt x="400801" y="0"/>
                  </a:lnTo>
                  <a:lnTo>
                    <a:pt x="400801" y="798754"/>
                  </a:lnTo>
                  <a:lnTo>
                    <a:pt x="4762" y="798754"/>
                  </a:lnTo>
                  <a:cubicBezTo>
                    <a:pt x="3175" y="578540"/>
                    <a:pt x="1587" y="363088"/>
                    <a:pt x="0" y="14287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94C47239-026F-C1D2-98F8-F92C77FE9005}"/>
                </a:ext>
              </a:extLst>
            </p:cNvPr>
            <p:cNvSpPr/>
            <p:nvPr/>
          </p:nvSpPr>
          <p:spPr>
            <a:xfrm>
              <a:off x="-871538" y="6475444"/>
              <a:ext cx="195263" cy="2704880"/>
            </a:xfrm>
            <a:custGeom>
              <a:avLst/>
              <a:gdLst>
                <a:gd name="connsiteX0" fmla="*/ 0 w 195263"/>
                <a:gd name="connsiteY0" fmla="*/ 0 h 2704880"/>
                <a:gd name="connsiteX1" fmla="*/ 195263 w 195263"/>
                <a:gd name="connsiteY1" fmla="*/ 114585 h 2704880"/>
                <a:gd name="connsiteX2" fmla="*/ 195263 w 195263"/>
                <a:gd name="connsiteY2" fmla="*/ 2704880 h 2704880"/>
                <a:gd name="connsiteX3" fmla="*/ 0 w 195263"/>
                <a:gd name="connsiteY3" fmla="*/ 2161980 h 2704880"/>
                <a:gd name="connsiteX4" fmla="*/ 0 w 195263"/>
                <a:gd name="connsiteY4" fmla="*/ 0 h 270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3" h="2704880">
                  <a:moveTo>
                    <a:pt x="0" y="0"/>
                  </a:moveTo>
                  <a:lnTo>
                    <a:pt x="195263" y="114585"/>
                  </a:lnTo>
                  <a:lnTo>
                    <a:pt x="195263" y="2704880"/>
                  </a:lnTo>
                  <a:lnTo>
                    <a:pt x="0" y="21619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043E78A0-6C6E-20F5-1904-14B40B37D327}"/>
                </a:ext>
              </a:extLst>
            </p:cNvPr>
            <p:cNvSpPr/>
            <p:nvPr/>
          </p:nvSpPr>
          <p:spPr>
            <a:xfrm>
              <a:off x="-1728543" y="6288036"/>
              <a:ext cx="857004" cy="2349389"/>
            </a:xfrm>
            <a:custGeom>
              <a:avLst/>
              <a:gdLst>
                <a:gd name="connsiteX0" fmla="*/ 537640 w 857004"/>
                <a:gd name="connsiteY0" fmla="*/ 0 h 2349389"/>
                <a:gd name="connsiteX1" fmla="*/ 857004 w 857004"/>
                <a:gd name="connsiteY1" fmla="*/ 187409 h 2349389"/>
                <a:gd name="connsiteX2" fmla="*/ 857004 w 857004"/>
                <a:gd name="connsiteY2" fmla="*/ 2349389 h 2349389"/>
                <a:gd name="connsiteX3" fmla="*/ 856683 w 857004"/>
                <a:gd name="connsiteY3" fmla="*/ 2348497 h 2349389"/>
                <a:gd name="connsiteX4" fmla="*/ 2 w 857004"/>
                <a:gd name="connsiteY4" fmla="*/ 2278280 h 2349389"/>
                <a:gd name="connsiteX5" fmla="*/ 0 w 857004"/>
                <a:gd name="connsiteY5" fmla="*/ 816771 h 2349389"/>
                <a:gd name="connsiteX6" fmla="*/ 734822 w 857004"/>
                <a:gd name="connsiteY6" fmla="*/ 548193 h 2349389"/>
                <a:gd name="connsiteX7" fmla="*/ 537640 w 857004"/>
                <a:gd name="connsiteY7" fmla="*/ 0 h 234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004" h="2349389">
                  <a:moveTo>
                    <a:pt x="537640" y="0"/>
                  </a:moveTo>
                  <a:lnTo>
                    <a:pt x="857004" y="187409"/>
                  </a:lnTo>
                  <a:lnTo>
                    <a:pt x="857004" y="2349389"/>
                  </a:lnTo>
                  <a:lnTo>
                    <a:pt x="856683" y="2348497"/>
                  </a:lnTo>
                  <a:lnTo>
                    <a:pt x="2" y="2278280"/>
                  </a:lnTo>
                  <a:cubicBezTo>
                    <a:pt x="1" y="1791110"/>
                    <a:pt x="1" y="1303941"/>
                    <a:pt x="0" y="816771"/>
                  </a:cubicBezTo>
                  <a:lnTo>
                    <a:pt x="734822" y="548193"/>
                  </a:lnTo>
                  <a:lnTo>
                    <a:pt x="53764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C6115920-3FD7-0259-5B59-49EF8DB8F079}"/>
                </a:ext>
              </a:extLst>
            </p:cNvPr>
            <p:cNvSpPr/>
            <p:nvPr/>
          </p:nvSpPr>
          <p:spPr>
            <a:xfrm>
              <a:off x="-338138" y="6596609"/>
              <a:ext cx="852402" cy="2153546"/>
            </a:xfrm>
            <a:custGeom>
              <a:avLst/>
              <a:gdLst>
                <a:gd name="connsiteX0" fmla="*/ 533367 w 852402"/>
                <a:gd name="connsiteY0" fmla="*/ 0 h 2348499"/>
                <a:gd name="connsiteX1" fmla="*/ 201080 w 852402"/>
                <a:gd name="connsiteY1" fmla="*/ 504793 h 2348499"/>
                <a:gd name="connsiteX2" fmla="*/ 852402 w 852402"/>
                <a:gd name="connsiteY2" fmla="*/ 886990 h 2348499"/>
                <a:gd name="connsiteX3" fmla="*/ 852402 w 852402"/>
                <a:gd name="connsiteY3" fmla="*/ 2348499 h 2348499"/>
                <a:gd name="connsiteX4" fmla="*/ 0 w 852402"/>
                <a:gd name="connsiteY4" fmla="*/ 2278626 h 2348499"/>
                <a:gd name="connsiteX5" fmla="*/ 0 w 852402"/>
                <a:gd name="connsiteY5" fmla="*/ 194953 h 2348499"/>
                <a:gd name="connsiteX6" fmla="*/ 533367 w 852402"/>
                <a:gd name="connsiteY6" fmla="*/ 0 h 2348499"/>
                <a:gd name="connsiteX0" fmla="*/ 0 w 852402"/>
                <a:gd name="connsiteY0" fmla="*/ 0 h 2153546"/>
                <a:gd name="connsiteX1" fmla="*/ 201080 w 852402"/>
                <a:gd name="connsiteY1" fmla="*/ 309840 h 2153546"/>
                <a:gd name="connsiteX2" fmla="*/ 852402 w 852402"/>
                <a:gd name="connsiteY2" fmla="*/ 692037 h 2153546"/>
                <a:gd name="connsiteX3" fmla="*/ 852402 w 852402"/>
                <a:gd name="connsiteY3" fmla="*/ 2153546 h 2153546"/>
                <a:gd name="connsiteX4" fmla="*/ 0 w 852402"/>
                <a:gd name="connsiteY4" fmla="*/ 2083673 h 2153546"/>
                <a:gd name="connsiteX5" fmla="*/ 0 w 852402"/>
                <a:gd name="connsiteY5" fmla="*/ 0 h 215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2402" h="2153546">
                  <a:moveTo>
                    <a:pt x="0" y="0"/>
                  </a:moveTo>
                  <a:lnTo>
                    <a:pt x="201080" y="309840"/>
                  </a:lnTo>
                  <a:lnTo>
                    <a:pt x="852402" y="692037"/>
                  </a:lnTo>
                  <a:lnTo>
                    <a:pt x="852402" y="2153546"/>
                  </a:lnTo>
                  <a:lnTo>
                    <a:pt x="0" y="20836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4B0B4C2D-E521-B5E4-1B2D-46818D7FC2B5}"/>
                </a:ext>
              </a:extLst>
            </p:cNvPr>
            <p:cNvSpPr/>
            <p:nvPr/>
          </p:nvSpPr>
          <p:spPr>
            <a:xfrm>
              <a:off x="-676275" y="6590030"/>
              <a:ext cx="338137" cy="2594696"/>
            </a:xfrm>
            <a:custGeom>
              <a:avLst/>
              <a:gdLst>
                <a:gd name="connsiteX0" fmla="*/ 0 w 338137"/>
                <a:gd name="connsiteY0" fmla="*/ 0 h 2594696"/>
                <a:gd name="connsiteX1" fmla="*/ 136687 w 338137"/>
                <a:gd name="connsiteY1" fmla="*/ 80210 h 2594696"/>
                <a:gd name="connsiteX2" fmla="*/ 338137 w 338137"/>
                <a:gd name="connsiteY2" fmla="*/ 6578 h 2594696"/>
                <a:gd name="connsiteX3" fmla="*/ 338137 w 338137"/>
                <a:gd name="connsiteY3" fmla="*/ 2090251 h 2594696"/>
                <a:gd name="connsiteX4" fmla="*/ 333860 w 338137"/>
                <a:gd name="connsiteY4" fmla="*/ 2089900 h 2594696"/>
                <a:gd name="connsiteX5" fmla="*/ 1583 w 338137"/>
                <a:gd name="connsiteY5" fmla="*/ 2594696 h 2594696"/>
                <a:gd name="connsiteX6" fmla="*/ 0 w 338137"/>
                <a:gd name="connsiteY6" fmla="*/ 2590295 h 2594696"/>
                <a:gd name="connsiteX7" fmla="*/ 0 w 338137"/>
                <a:gd name="connsiteY7" fmla="*/ 0 h 2594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137" h="2594696">
                  <a:moveTo>
                    <a:pt x="0" y="0"/>
                  </a:moveTo>
                  <a:lnTo>
                    <a:pt x="136687" y="80210"/>
                  </a:lnTo>
                  <a:lnTo>
                    <a:pt x="338137" y="6578"/>
                  </a:lnTo>
                  <a:lnTo>
                    <a:pt x="338137" y="2090251"/>
                  </a:lnTo>
                  <a:lnTo>
                    <a:pt x="333860" y="2089900"/>
                  </a:lnTo>
                  <a:lnTo>
                    <a:pt x="1583" y="2594696"/>
                  </a:lnTo>
                  <a:lnTo>
                    <a:pt x="0" y="25902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5D8CC534-F7FC-1EED-9B66-4BB854019A0A}"/>
                </a:ext>
              </a:extLst>
            </p:cNvPr>
            <p:cNvSpPr/>
            <p:nvPr/>
          </p:nvSpPr>
          <p:spPr>
            <a:xfrm>
              <a:off x="-1728543" y="6288036"/>
              <a:ext cx="2242807" cy="1435181"/>
            </a:xfrm>
            <a:custGeom>
              <a:avLst/>
              <a:gdLst>
                <a:gd name="connsiteX0" fmla="*/ 537640 w 2242807"/>
                <a:gd name="connsiteY0" fmla="*/ 0 h 2266991"/>
                <a:gd name="connsiteX1" fmla="*/ 1188955 w 2242807"/>
                <a:gd name="connsiteY1" fmla="*/ 603723 h 2266991"/>
                <a:gd name="connsiteX2" fmla="*/ 1923772 w 2242807"/>
                <a:gd name="connsiteY2" fmla="*/ 179470 h 2266991"/>
                <a:gd name="connsiteX3" fmla="*/ 1591485 w 2242807"/>
                <a:gd name="connsiteY3" fmla="*/ 976834 h 2266991"/>
                <a:gd name="connsiteX4" fmla="*/ 2242807 w 2242807"/>
                <a:gd name="connsiteY4" fmla="*/ 1580547 h 2266991"/>
                <a:gd name="connsiteX5" fmla="*/ 1386128 w 2242807"/>
                <a:gd name="connsiteY5" fmla="*/ 1469623 h 2266991"/>
                <a:gd name="connsiteX6" fmla="*/ 1053851 w 2242807"/>
                <a:gd name="connsiteY6" fmla="*/ 2266991 h 2266991"/>
                <a:gd name="connsiteX7" fmla="*/ 856681 w 2242807"/>
                <a:gd name="connsiteY7" fmla="*/ 1401073 h 2266991"/>
                <a:gd name="connsiteX8" fmla="*/ 0 w 2242807"/>
                <a:gd name="connsiteY8" fmla="*/ 1290160 h 2266991"/>
                <a:gd name="connsiteX9" fmla="*/ 734822 w 2242807"/>
                <a:gd name="connsiteY9" fmla="*/ 865917 h 2266991"/>
                <a:gd name="connsiteX10" fmla="*/ 537640 w 2242807"/>
                <a:gd name="connsiteY10" fmla="*/ 0 h 226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2807" h="2266991">
                  <a:moveTo>
                    <a:pt x="537640" y="0"/>
                  </a:moveTo>
                  <a:lnTo>
                    <a:pt x="1188955" y="603723"/>
                  </a:lnTo>
                  <a:lnTo>
                    <a:pt x="1923772" y="179470"/>
                  </a:lnTo>
                  <a:lnTo>
                    <a:pt x="1591485" y="976834"/>
                  </a:lnTo>
                  <a:lnTo>
                    <a:pt x="2242807" y="1580547"/>
                  </a:lnTo>
                  <a:lnTo>
                    <a:pt x="1386128" y="1469623"/>
                  </a:lnTo>
                  <a:lnTo>
                    <a:pt x="1053851" y="2266991"/>
                  </a:lnTo>
                  <a:lnTo>
                    <a:pt x="856681" y="1401073"/>
                  </a:lnTo>
                  <a:lnTo>
                    <a:pt x="0" y="1290160"/>
                  </a:lnTo>
                  <a:lnTo>
                    <a:pt x="734822" y="865917"/>
                  </a:lnTo>
                  <a:lnTo>
                    <a:pt x="53764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020D46F7-7B8B-3832-6BC4-72FF1FDDCA5D}"/>
                </a:ext>
              </a:extLst>
            </p:cNvPr>
            <p:cNvSpPr/>
            <p:nvPr/>
          </p:nvSpPr>
          <p:spPr>
            <a:xfrm>
              <a:off x="-1728543" y="7749545"/>
              <a:ext cx="2242807" cy="1435181"/>
            </a:xfrm>
            <a:custGeom>
              <a:avLst/>
              <a:gdLst>
                <a:gd name="connsiteX0" fmla="*/ 537640 w 2242807"/>
                <a:gd name="connsiteY0" fmla="*/ 0 h 2266991"/>
                <a:gd name="connsiteX1" fmla="*/ 1188955 w 2242807"/>
                <a:gd name="connsiteY1" fmla="*/ 603723 h 2266991"/>
                <a:gd name="connsiteX2" fmla="*/ 1923772 w 2242807"/>
                <a:gd name="connsiteY2" fmla="*/ 179470 h 2266991"/>
                <a:gd name="connsiteX3" fmla="*/ 1591485 w 2242807"/>
                <a:gd name="connsiteY3" fmla="*/ 976834 h 2266991"/>
                <a:gd name="connsiteX4" fmla="*/ 2242807 w 2242807"/>
                <a:gd name="connsiteY4" fmla="*/ 1580547 h 2266991"/>
                <a:gd name="connsiteX5" fmla="*/ 1386128 w 2242807"/>
                <a:gd name="connsiteY5" fmla="*/ 1469623 h 2266991"/>
                <a:gd name="connsiteX6" fmla="*/ 1053851 w 2242807"/>
                <a:gd name="connsiteY6" fmla="*/ 2266991 h 2266991"/>
                <a:gd name="connsiteX7" fmla="*/ 856681 w 2242807"/>
                <a:gd name="connsiteY7" fmla="*/ 1401073 h 2266991"/>
                <a:gd name="connsiteX8" fmla="*/ 0 w 2242807"/>
                <a:gd name="connsiteY8" fmla="*/ 1290160 h 2266991"/>
                <a:gd name="connsiteX9" fmla="*/ 734822 w 2242807"/>
                <a:gd name="connsiteY9" fmla="*/ 865917 h 2266991"/>
                <a:gd name="connsiteX10" fmla="*/ 537640 w 2242807"/>
                <a:gd name="connsiteY10" fmla="*/ 0 h 226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2807" h="2266991">
                  <a:moveTo>
                    <a:pt x="537640" y="0"/>
                  </a:moveTo>
                  <a:lnTo>
                    <a:pt x="1188955" y="603723"/>
                  </a:lnTo>
                  <a:lnTo>
                    <a:pt x="1923772" y="179470"/>
                  </a:lnTo>
                  <a:lnTo>
                    <a:pt x="1591485" y="976834"/>
                  </a:lnTo>
                  <a:lnTo>
                    <a:pt x="2242807" y="1580547"/>
                  </a:lnTo>
                  <a:lnTo>
                    <a:pt x="1386128" y="1469623"/>
                  </a:lnTo>
                  <a:lnTo>
                    <a:pt x="1053851" y="2266991"/>
                  </a:lnTo>
                  <a:lnTo>
                    <a:pt x="856681" y="1401073"/>
                  </a:lnTo>
                  <a:lnTo>
                    <a:pt x="0" y="1290160"/>
                  </a:lnTo>
                  <a:lnTo>
                    <a:pt x="734822" y="865917"/>
                  </a:lnTo>
                  <a:lnTo>
                    <a:pt x="537640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560" name="直線コネクタ 559">
              <a:extLst>
                <a:ext uri="{FF2B5EF4-FFF2-40B4-BE49-F238E27FC236}">
                  <a16:creationId xmlns:a16="http://schemas.microsoft.com/office/drawing/2014/main" id="{08F5DB2B-6ECC-7844-C9C0-057A46009F38}"/>
                </a:ext>
              </a:extLst>
            </p:cNvPr>
            <p:cNvCxnSpPr>
              <a:cxnSpLocks/>
              <a:stCxn id="116" idx="9"/>
              <a:endCxn id="423" idx="9"/>
            </p:cNvCxnSpPr>
            <p:nvPr/>
          </p:nvCxnSpPr>
          <p:spPr>
            <a:xfrm>
              <a:off x="-993721" y="6836229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直線コネクタ 562">
              <a:extLst>
                <a:ext uri="{FF2B5EF4-FFF2-40B4-BE49-F238E27FC236}">
                  <a16:creationId xmlns:a16="http://schemas.microsoft.com/office/drawing/2014/main" id="{96D56F17-7F85-B5E2-8BBE-444B71E3C720}"/>
                </a:ext>
              </a:extLst>
            </p:cNvPr>
            <p:cNvCxnSpPr>
              <a:cxnSpLocks/>
              <a:endCxn id="423" idx="0"/>
            </p:cNvCxnSpPr>
            <p:nvPr/>
          </p:nvCxnSpPr>
          <p:spPr>
            <a:xfrm>
              <a:off x="-1193007" y="6941083"/>
              <a:ext cx="2104" cy="808462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直線コネクタ 565">
              <a:extLst>
                <a:ext uri="{FF2B5EF4-FFF2-40B4-BE49-F238E27FC236}">
                  <a16:creationId xmlns:a16="http://schemas.microsoft.com/office/drawing/2014/main" id="{204AC3C1-958A-34DE-0E93-C4ADEB0F5E0F}"/>
                </a:ext>
              </a:extLst>
            </p:cNvPr>
            <p:cNvCxnSpPr>
              <a:cxnSpLocks/>
              <a:stCxn id="116" idx="3"/>
              <a:endCxn id="423" idx="3"/>
            </p:cNvCxnSpPr>
            <p:nvPr/>
          </p:nvCxnSpPr>
          <p:spPr>
            <a:xfrm>
              <a:off x="-137058" y="6906448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直線コネクタ 568">
              <a:extLst>
                <a:ext uri="{FF2B5EF4-FFF2-40B4-BE49-F238E27FC236}">
                  <a16:creationId xmlns:a16="http://schemas.microsoft.com/office/drawing/2014/main" id="{1A5BD1F8-248D-DFA4-8427-2D6A85A76869}"/>
                </a:ext>
              </a:extLst>
            </p:cNvPr>
            <p:cNvCxnSpPr>
              <a:cxnSpLocks/>
              <a:stCxn id="116" idx="1"/>
              <a:endCxn id="423" idx="1"/>
            </p:cNvCxnSpPr>
            <p:nvPr/>
          </p:nvCxnSpPr>
          <p:spPr>
            <a:xfrm>
              <a:off x="-539588" y="6670239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直線コネクタ 571">
              <a:extLst>
                <a:ext uri="{FF2B5EF4-FFF2-40B4-BE49-F238E27FC236}">
                  <a16:creationId xmlns:a16="http://schemas.microsoft.com/office/drawing/2014/main" id="{6335B388-1CDB-489A-F8EE-40C7BE940D06}"/>
                </a:ext>
              </a:extLst>
            </p:cNvPr>
            <p:cNvCxnSpPr>
              <a:cxnSpLocks/>
            </p:cNvCxnSpPr>
            <p:nvPr/>
          </p:nvCxnSpPr>
          <p:spPr>
            <a:xfrm>
              <a:off x="186489" y="7085254"/>
              <a:ext cx="14086" cy="80212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1" name="グループ化 710">
            <a:extLst>
              <a:ext uri="{FF2B5EF4-FFF2-40B4-BE49-F238E27FC236}">
                <a16:creationId xmlns:a16="http://schemas.microsoft.com/office/drawing/2014/main" id="{B9B5F3AB-1373-97DB-8A1B-839AC51AB511}"/>
              </a:ext>
            </a:extLst>
          </p:cNvPr>
          <p:cNvGrpSpPr/>
          <p:nvPr/>
        </p:nvGrpSpPr>
        <p:grpSpPr>
          <a:xfrm>
            <a:off x="6873676" y="940330"/>
            <a:ext cx="2021282" cy="2569080"/>
            <a:chOff x="1660106" y="6148064"/>
            <a:chExt cx="2266991" cy="2881380"/>
          </a:xfrm>
        </p:grpSpPr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98F82CE2-F991-7CF0-A24E-AED1A13A29E1}"/>
                </a:ext>
              </a:extLst>
            </p:cNvPr>
            <p:cNvSpPr/>
            <p:nvPr/>
          </p:nvSpPr>
          <p:spPr>
            <a:xfrm>
              <a:off x="3058643" y="6678015"/>
              <a:ext cx="868454" cy="2351429"/>
            </a:xfrm>
            <a:custGeom>
              <a:avLst/>
              <a:gdLst>
                <a:gd name="connsiteX0" fmla="*/ 0 w 868454"/>
                <a:gd name="connsiteY0" fmla="*/ 0 h 2351429"/>
                <a:gd name="connsiteX1" fmla="*/ 2535 w 868454"/>
                <a:gd name="connsiteY1" fmla="*/ 12395 h 2351429"/>
                <a:gd name="connsiteX2" fmla="*/ 868454 w 868454"/>
                <a:gd name="connsiteY2" fmla="*/ 137219 h 2351429"/>
                <a:gd name="connsiteX3" fmla="*/ 868454 w 868454"/>
                <a:gd name="connsiteY3" fmla="*/ 1598728 h 2351429"/>
                <a:gd name="connsiteX4" fmla="*/ 169541 w 868454"/>
                <a:gd name="connsiteY4" fmla="*/ 1783111 h 2351429"/>
                <a:gd name="connsiteX5" fmla="*/ 182010 w 868454"/>
                <a:gd name="connsiteY5" fmla="*/ 2351429 h 2351429"/>
                <a:gd name="connsiteX6" fmla="*/ 0 w 868454"/>
                <a:gd name="connsiteY6" fmla="*/ 2227116 h 235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8454" h="2351429">
                  <a:moveTo>
                    <a:pt x="0" y="0"/>
                  </a:moveTo>
                  <a:lnTo>
                    <a:pt x="2535" y="12395"/>
                  </a:lnTo>
                  <a:lnTo>
                    <a:pt x="868454" y="137219"/>
                  </a:lnTo>
                  <a:lnTo>
                    <a:pt x="868454" y="1598728"/>
                  </a:lnTo>
                  <a:lnTo>
                    <a:pt x="169541" y="1783111"/>
                  </a:lnTo>
                  <a:lnTo>
                    <a:pt x="182010" y="2351429"/>
                  </a:lnTo>
                  <a:lnTo>
                    <a:pt x="0" y="2227116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10064669-FEC2-E128-02EE-E65496329128}"/>
                </a:ext>
              </a:extLst>
            </p:cNvPr>
            <p:cNvSpPr/>
            <p:nvPr/>
          </p:nvSpPr>
          <p:spPr>
            <a:xfrm>
              <a:off x="2633662" y="7140550"/>
              <a:ext cx="607219" cy="1888893"/>
            </a:xfrm>
            <a:custGeom>
              <a:avLst/>
              <a:gdLst>
                <a:gd name="connsiteX0" fmla="*/ 316602 w 609600"/>
                <a:gd name="connsiteY0" fmla="*/ 0 h 2881380"/>
                <a:gd name="connsiteX1" fmla="*/ 427515 w 609600"/>
                <a:gd name="connsiteY1" fmla="*/ 542346 h 2881380"/>
                <a:gd name="connsiteX2" fmla="*/ 609600 w 609600"/>
                <a:gd name="connsiteY2" fmla="*/ 568594 h 2881380"/>
                <a:gd name="connsiteX3" fmla="*/ 609600 w 609600"/>
                <a:gd name="connsiteY3" fmla="*/ 2309084 h 2881380"/>
                <a:gd name="connsiteX4" fmla="*/ 594521 w 609600"/>
                <a:gd name="connsiteY4" fmla="*/ 2313062 h 2881380"/>
                <a:gd name="connsiteX5" fmla="*/ 606990 w 609600"/>
                <a:gd name="connsiteY5" fmla="*/ 2881380 h 2881380"/>
                <a:gd name="connsiteX6" fmla="*/ 3277 w 609600"/>
                <a:gd name="connsiteY6" fmla="*/ 2469043 h 2881380"/>
                <a:gd name="connsiteX7" fmla="*/ 0 w 609600"/>
                <a:gd name="connsiteY7" fmla="*/ 2469908 h 2881380"/>
                <a:gd name="connsiteX8" fmla="*/ 0 w 609600"/>
                <a:gd name="connsiteY8" fmla="*/ 347168 h 2881380"/>
                <a:gd name="connsiteX0" fmla="*/ 316602 w 609600"/>
                <a:gd name="connsiteY0" fmla="*/ 0 h 2881380"/>
                <a:gd name="connsiteX1" fmla="*/ 427515 w 609600"/>
                <a:gd name="connsiteY1" fmla="*/ 542346 h 2881380"/>
                <a:gd name="connsiteX2" fmla="*/ 609600 w 609600"/>
                <a:gd name="connsiteY2" fmla="*/ 568594 h 2881380"/>
                <a:gd name="connsiteX3" fmla="*/ 609600 w 609600"/>
                <a:gd name="connsiteY3" fmla="*/ 2309084 h 2881380"/>
                <a:gd name="connsiteX4" fmla="*/ 606990 w 609600"/>
                <a:gd name="connsiteY4" fmla="*/ 2881380 h 2881380"/>
                <a:gd name="connsiteX5" fmla="*/ 3277 w 609600"/>
                <a:gd name="connsiteY5" fmla="*/ 2469043 h 2881380"/>
                <a:gd name="connsiteX6" fmla="*/ 0 w 609600"/>
                <a:gd name="connsiteY6" fmla="*/ 2469908 h 2881380"/>
                <a:gd name="connsiteX7" fmla="*/ 0 w 609600"/>
                <a:gd name="connsiteY7" fmla="*/ 347168 h 2881380"/>
                <a:gd name="connsiteX8" fmla="*/ 316602 w 609600"/>
                <a:gd name="connsiteY8" fmla="*/ 0 h 2881380"/>
                <a:gd name="connsiteX0" fmla="*/ 316602 w 609600"/>
                <a:gd name="connsiteY0" fmla="*/ 0 h 2881380"/>
                <a:gd name="connsiteX1" fmla="*/ 427515 w 609600"/>
                <a:gd name="connsiteY1" fmla="*/ 542346 h 2881380"/>
                <a:gd name="connsiteX2" fmla="*/ 609600 w 609600"/>
                <a:gd name="connsiteY2" fmla="*/ 568594 h 2881380"/>
                <a:gd name="connsiteX3" fmla="*/ 606990 w 609600"/>
                <a:gd name="connsiteY3" fmla="*/ 2881380 h 2881380"/>
                <a:gd name="connsiteX4" fmla="*/ 3277 w 609600"/>
                <a:gd name="connsiteY4" fmla="*/ 2469043 h 2881380"/>
                <a:gd name="connsiteX5" fmla="*/ 0 w 609600"/>
                <a:gd name="connsiteY5" fmla="*/ 2469908 h 2881380"/>
                <a:gd name="connsiteX6" fmla="*/ 0 w 609600"/>
                <a:gd name="connsiteY6" fmla="*/ 347168 h 2881380"/>
                <a:gd name="connsiteX7" fmla="*/ 316602 w 609600"/>
                <a:gd name="connsiteY7" fmla="*/ 0 h 2881380"/>
                <a:gd name="connsiteX0" fmla="*/ 316602 w 607219"/>
                <a:gd name="connsiteY0" fmla="*/ 0 h 2881380"/>
                <a:gd name="connsiteX1" fmla="*/ 427515 w 607219"/>
                <a:gd name="connsiteY1" fmla="*/ 542346 h 2881380"/>
                <a:gd name="connsiteX2" fmla="*/ 607219 w 607219"/>
                <a:gd name="connsiteY2" fmla="*/ 1423463 h 2881380"/>
                <a:gd name="connsiteX3" fmla="*/ 606990 w 607219"/>
                <a:gd name="connsiteY3" fmla="*/ 2881380 h 2881380"/>
                <a:gd name="connsiteX4" fmla="*/ 3277 w 607219"/>
                <a:gd name="connsiteY4" fmla="*/ 2469043 h 2881380"/>
                <a:gd name="connsiteX5" fmla="*/ 0 w 607219"/>
                <a:gd name="connsiteY5" fmla="*/ 2469908 h 2881380"/>
                <a:gd name="connsiteX6" fmla="*/ 0 w 607219"/>
                <a:gd name="connsiteY6" fmla="*/ 347168 h 2881380"/>
                <a:gd name="connsiteX7" fmla="*/ 316602 w 607219"/>
                <a:gd name="connsiteY7" fmla="*/ 0 h 2881380"/>
                <a:gd name="connsiteX0" fmla="*/ 316602 w 607219"/>
                <a:gd name="connsiteY0" fmla="*/ 0 h 2881380"/>
                <a:gd name="connsiteX1" fmla="*/ 427515 w 607219"/>
                <a:gd name="connsiteY1" fmla="*/ 542346 h 2881380"/>
                <a:gd name="connsiteX2" fmla="*/ 607219 w 607219"/>
                <a:gd name="connsiteY2" fmla="*/ 1423463 h 2881380"/>
                <a:gd name="connsiteX3" fmla="*/ 606990 w 607219"/>
                <a:gd name="connsiteY3" fmla="*/ 2881380 h 2881380"/>
                <a:gd name="connsiteX4" fmla="*/ 3277 w 607219"/>
                <a:gd name="connsiteY4" fmla="*/ 2469043 h 2881380"/>
                <a:gd name="connsiteX5" fmla="*/ 0 w 607219"/>
                <a:gd name="connsiteY5" fmla="*/ 2469908 h 2881380"/>
                <a:gd name="connsiteX6" fmla="*/ 0 w 607219"/>
                <a:gd name="connsiteY6" fmla="*/ 992487 h 2881380"/>
                <a:gd name="connsiteX7" fmla="*/ 316602 w 607219"/>
                <a:gd name="connsiteY7" fmla="*/ 0 h 2881380"/>
                <a:gd name="connsiteX0" fmla="*/ 0 w 607219"/>
                <a:gd name="connsiteY0" fmla="*/ 450141 h 2339034"/>
                <a:gd name="connsiteX1" fmla="*/ 427515 w 607219"/>
                <a:gd name="connsiteY1" fmla="*/ 0 h 2339034"/>
                <a:gd name="connsiteX2" fmla="*/ 607219 w 607219"/>
                <a:gd name="connsiteY2" fmla="*/ 881117 h 2339034"/>
                <a:gd name="connsiteX3" fmla="*/ 606990 w 607219"/>
                <a:gd name="connsiteY3" fmla="*/ 2339034 h 2339034"/>
                <a:gd name="connsiteX4" fmla="*/ 3277 w 607219"/>
                <a:gd name="connsiteY4" fmla="*/ 1926697 h 2339034"/>
                <a:gd name="connsiteX5" fmla="*/ 0 w 607219"/>
                <a:gd name="connsiteY5" fmla="*/ 1927562 h 2339034"/>
                <a:gd name="connsiteX6" fmla="*/ 0 w 607219"/>
                <a:gd name="connsiteY6" fmla="*/ 450141 h 2339034"/>
                <a:gd name="connsiteX0" fmla="*/ 0 w 607219"/>
                <a:gd name="connsiteY0" fmla="*/ 0 h 1888893"/>
                <a:gd name="connsiteX1" fmla="*/ 607219 w 607219"/>
                <a:gd name="connsiteY1" fmla="*/ 430976 h 1888893"/>
                <a:gd name="connsiteX2" fmla="*/ 606990 w 607219"/>
                <a:gd name="connsiteY2" fmla="*/ 1888893 h 1888893"/>
                <a:gd name="connsiteX3" fmla="*/ 3277 w 607219"/>
                <a:gd name="connsiteY3" fmla="*/ 1476556 h 1888893"/>
                <a:gd name="connsiteX4" fmla="*/ 0 w 607219"/>
                <a:gd name="connsiteY4" fmla="*/ 1477421 h 1888893"/>
                <a:gd name="connsiteX5" fmla="*/ 0 w 607219"/>
                <a:gd name="connsiteY5" fmla="*/ 0 h 1888893"/>
                <a:gd name="connsiteX0" fmla="*/ 0 w 607219"/>
                <a:gd name="connsiteY0" fmla="*/ 0 h 1888893"/>
                <a:gd name="connsiteX1" fmla="*/ 607219 w 607219"/>
                <a:gd name="connsiteY1" fmla="*/ 426213 h 1888893"/>
                <a:gd name="connsiteX2" fmla="*/ 606990 w 607219"/>
                <a:gd name="connsiteY2" fmla="*/ 1888893 h 1888893"/>
                <a:gd name="connsiteX3" fmla="*/ 3277 w 607219"/>
                <a:gd name="connsiteY3" fmla="*/ 1476556 h 1888893"/>
                <a:gd name="connsiteX4" fmla="*/ 0 w 607219"/>
                <a:gd name="connsiteY4" fmla="*/ 1477421 h 1888893"/>
                <a:gd name="connsiteX5" fmla="*/ 0 w 607219"/>
                <a:gd name="connsiteY5" fmla="*/ 0 h 188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7219" h="1888893">
                  <a:moveTo>
                    <a:pt x="0" y="0"/>
                  </a:moveTo>
                  <a:lnTo>
                    <a:pt x="607219" y="426213"/>
                  </a:lnTo>
                  <a:cubicBezTo>
                    <a:pt x="607143" y="912185"/>
                    <a:pt x="607066" y="1402921"/>
                    <a:pt x="606990" y="1888893"/>
                  </a:cubicBezTo>
                  <a:lnTo>
                    <a:pt x="3277" y="1476556"/>
                  </a:lnTo>
                  <a:lnTo>
                    <a:pt x="0" y="14774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9E66716A-7F92-7713-6482-3766BEEC5E05}"/>
                </a:ext>
              </a:extLst>
            </p:cNvPr>
            <p:cNvSpPr/>
            <p:nvPr/>
          </p:nvSpPr>
          <p:spPr>
            <a:xfrm>
              <a:off x="1660106" y="6488432"/>
              <a:ext cx="973557" cy="2339037"/>
            </a:xfrm>
            <a:custGeom>
              <a:avLst/>
              <a:gdLst>
                <a:gd name="connsiteX0" fmla="*/ 0 w 973557"/>
                <a:gd name="connsiteY0" fmla="*/ 0 h 2339037"/>
                <a:gd name="connsiteX1" fmla="*/ 865917 w 973557"/>
                <a:gd name="connsiteY1" fmla="*/ 124832 h 2339037"/>
                <a:gd name="connsiteX2" fmla="*/ 973557 w 973557"/>
                <a:gd name="connsiteY2" fmla="*/ 6800 h 2339037"/>
                <a:gd name="connsiteX3" fmla="*/ 973557 w 973557"/>
                <a:gd name="connsiteY3" fmla="*/ 2129540 h 2339037"/>
                <a:gd name="connsiteX4" fmla="*/ 179470 w 973557"/>
                <a:gd name="connsiteY4" fmla="*/ 2339037 h 2339037"/>
                <a:gd name="connsiteX5" fmla="*/ 190500 w 973557"/>
                <a:gd name="connsiteY5" fmla="*/ 1591618 h 2339037"/>
                <a:gd name="connsiteX6" fmla="*/ 0 w 973557"/>
                <a:gd name="connsiteY6" fmla="*/ 1461509 h 2339037"/>
                <a:gd name="connsiteX7" fmla="*/ 0 w 973557"/>
                <a:gd name="connsiteY7" fmla="*/ 0 h 2339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3557" h="2339037">
                  <a:moveTo>
                    <a:pt x="0" y="0"/>
                  </a:moveTo>
                  <a:lnTo>
                    <a:pt x="865917" y="124832"/>
                  </a:lnTo>
                  <a:lnTo>
                    <a:pt x="973557" y="6800"/>
                  </a:lnTo>
                  <a:lnTo>
                    <a:pt x="973557" y="2129540"/>
                  </a:lnTo>
                  <a:lnTo>
                    <a:pt x="179470" y="2339037"/>
                  </a:lnTo>
                  <a:lnTo>
                    <a:pt x="190500" y="1591618"/>
                  </a:lnTo>
                  <a:lnTo>
                    <a:pt x="0" y="14615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DD415A3D-1EE6-7CD8-7742-11CDBCBEC54A}"/>
                </a:ext>
              </a:extLst>
            </p:cNvPr>
            <p:cNvSpPr/>
            <p:nvPr/>
          </p:nvSpPr>
          <p:spPr>
            <a:xfrm>
              <a:off x="1843088" y="6495232"/>
              <a:ext cx="790575" cy="2330165"/>
            </a:xfrm>
            <a:custGeom>
              <a:avLst/>
              <a:gdLst>
                <a:gd name="connsiteX0" fmla="*/ 786233 w 786233"/>
                <a:gd name="connsiteY0" fmla="*/ 0 h 2330165"/>
                <a:gd name="connsiteX1" fmla="*/ 786233 w 786233"/>
                <a:gd name="connsiteY1" fmla="*/ 2122740 h 2330165"/>
                <a:gd name="connsiteX2" fmla="*/ 0 w 786233"/>
                <a:gd name="connsiteY2" fmla="*/ 2330165 h 2330165"/>
                <a:gd name="connsiteX3" fmla="*/ 0 w 786233"/>
                <a:gd name="connsiteY3" fmla="*/ 1800031 h 2330165"/>
                <a:gd name="connsiteX4" fmla="*/ 3176 w 786233"/>
                <a:gd name="connsiteY4" fmla="*/ 1584818 h 2330165"/>
                <a:gd name="connsiteX5" fmla="*/ 0 w 786233"/>
                <a:gd name="connsiteY5" fmla="*/ 1582649 h 2330165"/>
                <a:gd name="connsiteX6" fmla="*/ 0 w 786233"/>
                <a:gd name="connsiteY6" fmla="*/ 20205 h 2330165"/>
                <a:gd name="connsiteX7" fmla="*/ 678593 w 786233"/>
                <a:gd name="connsiteY7" fmla="*/ 118032 h 2330165"/>
                <a:gd name="connsiteX0" fmla="*/ 790575 w 790575"/>
                <a:gd name="connsiteY0" fmla="*/ 0 h 2330165"/>
                <a:gd name="connsiteX1" fmla="*/ 790575 w 790575"/>
                <a:gd name="connsiteY1" fmla="*/ 2122740 h 2330165"/>
                <a:gd name="connsiteX2" fmla="*/ 4342 w 790575"/>
                <a:gd name="connsiteY2" fmla="*/ 2330165 h 2330165"/>
                <a:gd name="connsiteX3" fmla="*/ 4342 w 790575"/>
                <a:gd name="connsiteY3" fmla="*/ 1800031 h 2330165"/>
                <a:gd name="connsiteX4" fmla="*/ 7518 w 790575"/>
                <a:gd name="connsiteY4" fmla="*/ 1584818 h 2330165"/>
                <a:gd name="connsiteX5" fmla="*/ 4342 w 790575"/>
                <a:gd name="connsiteY5" fmla="*/ 1582649 h 2330165"/>
                <a:gd name="connsiteX6" fmla="*/ 0 w 790575"/>
                <a:gd name="connsiteY6" fmla="*/ 862831 h 2330165"/>
                <a:gd name="connsiteX7" fmla="*/ 4342 w 790575"/>
                <a:gd name="connsiteY7" fmla="*/ 20205 h 2330165"/>
                <a:gd name="connsiteX8" fmla="*/ 682935 w 790575"/>
                <a:gd name="connsiteY8" fmla="*/ 118032 h 2330165"/>
                <a:gd name="connsiteX9" fmla="*/ 790575 w 790575"/>
                <a:gd name="connsiteY9" fmla="*/ 0 h 2330165"/>
                <a:gd name="connsiteX0" fmla="*/ 790575 w 790575"/>
                <a:gd name="connsiteY0" fmla="*/ 0 h 2330165"/>
                <a:gd name="connsiteX1" fmla="*/ 790575 w 790575"/>
                <a:gd name="connsiteY1" fmla="*/ 2122740 h 2330165"/>
                <a:gd name="connsiteX2" fmla="*/ 4342 w 790575"/>
                <a:gd name="connsiteY2" fmla="*/ 2330165 h 2330165"/>
                <a:gd name="connsiteX3" fmla="*/ 4342 w 790575"/>
                <a:gd name="connsiteY3" fmla="*/ 1800031 h 2330165"/>
                <a:gd name="connsiteX4" fmla="*/ 7518 w 790575"/>
                <a:gd name="connsiteY4" fmla="*/ 1584818 h 2330165"/>
                <a:gd name="connsiteX5" fmla="*/ 4342 w 790575"/>
                <a:gd name="connsiteY5" fmla="*/ 1582649 h 2330165"/>
                <a:gd name="connsiteX6" fmla="*/ 0 w 790575"/>
                <a:gd name="connsiteY6" fmla="*/ 862831 h 2330165"/>
                <a:gd name="connsiteX7" fmla="*/ 682935 w 790575"/>
                <a:gd name="connsiteY7" fmla="*/ 118032 h 2330165"/>
                <a:gd name="connsiteX8" fmla="*/ 790575 w 790575"/>
                <a:gd name="connsiteY8" fmla="*/ 0 h 2330165"/>
                <a:gd name="connsiteX0" fmla="*/ 790575 w 790575"/>
                <a:gd name="connsiteY0" fmla="*/ 0 h 2330165"/>
                <a:gd name="connsiteX1" fmla="*/ 790575 w 790575"/>
                <a:gd name="connsiteY1" fmla="*/ 2122740 h 2330165"/>
                <a:gd name="connsiteX2" fmla="*/ 4342 w 790575"/>
                <a:gd name="connsiteY2" fmla="*/ 2330165 h 2330165"/>
                <a:gd name="connsiteX3" fmla="*/ 4342 w 790575"/>
                <a:gd name="connsiteY3" fmla="*/ 1800031 h 2330165"/>
                <a:gd name="connsiteX4" fmla="*/ 7518 w 790575"/>
                <a:gd name="connsiteY4" fmla="*/ 1584818 h 2330165"/>
                <a:gd name="connsiteX5" fmla="*/ 4342 w 790575"/>
                <a:gd name="connsiteY5" fmla="*/ 1582649 h 2330165"/>
                <a:gd name="connsiteX6" fmla="*/ 0 w 790575"/>
                <a:gd name="connsiteY6" fmla="*/ 862831 h 2330165"/>
                <a:gd name="connsiteX7" fmla="*/ 682935 w 790575"/>
                <a:gd name="connsiteY7" fmla="*/ 118032 h 2330165"/>
                <a:gd name="connsiteX8" fmla="*/ 790575 w 790575"/>
                <a:gd name="connsiteY8" fmla="*/ 0 h 2330165"/>
                <a:gd name="connsiteX0" fmla="*/ 790575 w 790575"/>
                <a:gd name="connsiteY0" fmla="*/ 0 h 2330165"/>
                <a:gd name="connsiteX1" fmla="*/ 790575 w 790575"/>
                <a:gd name="connsiteY1" fmla="*/ 2122740 h 2330165"/>
                <a:gd name="connsiteX2" fmla="*/ 4342 w 790575"/>
                <a:gd name="connsiteY2" fmla="*/ 2330165 h 2330165"/>
                <a:gd name="connsiteX3" fmla="*/ 4342 w 790575"/>
                <a:gd name="connsiteY3" fmla="*/ 1800031 h 2330165"/>
                <a:gd name="connsiteX4" fmla="*/ 7518 w 790575"/>
                <a:gd name="connsiteY4" fmla="*/ 1584818 h 2330165"/>
                <a:gd name="connsiteX5" fmla="*/ 4342 w 790575"/>
                <a:gd name="connsiteY5" fmla="*/ 1582649 h 2330165"/>
                <a:gd name="connsiteX6" fmla="*/ 0 w 790575"/>
                <a:gd name="connsiteY6" fmla="*/ 862831 h 2330165"/>
                <a:gd name="connsiteX7" fmla="*/ 790575 w 790575"/>
                <a:gd name="connsiteY7" fmla="*/ 0 h 233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0575" h="2330165">
                  <a:moveTo>
                    <a:pt x="790575" y="0"/>
                  </a:moveTo>
                  <a:lnTo>
                    <a:pt x="790575" y="2122740"/>
                  </a:lnTo>
                  <a:lnTo>
                    <a:pt x="4342" y="2330165"/>
                  </a:lnTo>
                  <a:lnTo>
                    <a:pt x="4342" y="1800031"/>
                  </a:lnTo>
                  <a:cubicBezTo>
                    <a:pt x="5401" y="1728293"/>
                    <a:pt x="6459" y="1656556"/>
                    <a:pt x="7518" y="1584818"/>
                  </a:cubicBezTo>
                  <a:lnTo>
                    <a:pt x="4342" y="1582649"/>
                  </a:lnTo>
                  <a:cubicBezTo>
                    <a:pt x="2895" y="1342710"/>
                    <a:pt x="1447" y="1102770"/>
                    <a:pt x="0" y="862831"/>
                  </a:cubicBezTo>
                  <a:lnTo>
                    <a:pt x="79057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DE3A4742-E1C9-E178-D4D0-6F85AA80FD61}"/>
                </a:ext>
              </a:extLst>
            </p:cNvPr>
            <p:cNvSpPr/>
            <p:nvPr/>
          </p:nvSpPr>
          <p:spPr>
            <a:xfrm>
              <a:off x="1660106" y="6148064"/>
              <a:ext cx="2266991" cy="1419871"/>
            </a:xfrm>
            <a:custGeom>
              <a:avLst/>
              <a:gdLst>
                <a:gd name="connsiteX0" fmla="*/ 1290159 w 2266991"/>
                <a:gd name="connsiteY0" fmla="*/ 0 h 2242807"/>
                <a:gd name="connsiteX1" fmla="*/ 1401072 w 2266991"/>
                <a:gd name="connsiteY1" fmla="*/ 856681 h 2242807"/>
                <a:gd name="connsiteX2" fmla="*/ 2266991 w 2266991"/>
                <a:gd name="connsiteY2" fmla="*/ 1053851 h 2242807"/>
                <a:gd name="connsiteX3" fmla="*/ 1469623 w 2266991"/>
                <a:gd name="connsiteY3" fmla="*/ 1386128 h 2242807"/>
                <a:gd name="connsiteX4" fmla="*/ 1580547 w 2266991"/>
                <a:gd name="connsiteY4" fmla="*/ 2242807 h 2242807"/>
                <a:gd name="connsiteX5" fmla="*/ 976834 w 2266991"/>
                <a:gd name="connsiteY5" fmla="*/ 1591485 h 2242807"/>
                <a:gd name="connsiteX6" fmla="*/ 179470 w 2266991"/>
                <a:gd name="connsiteY6" fmla="*/ 1923771 h 2242807"/>
                <a:gd name="connsiteX7" fmla="*/ 603723 w 2266991"/>
                <a:gd name="connsiteY7" fmla="*/ 1188955 h 2242807"/>
                <a:gd name="connsiteX8" fmla="*/ 0 w 2266991"/>
                <a:gd name="connsiteY8" fmla="*/ 537640 h 2242807"/>
                <a:gd name="connsiteX9" fmla="*/ 865917 w 2266991"/>
                <a:gd name="connsiteY9" fmla="*/ 734822 h 2242807"/>
                <a:gd name="connsiteX10" fmla="*/ 1290159 w 2266991"/>
                <a:gd name="connsiteY10" fmla="*/ 0 h 224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66991" h="2242807">
                  <a:moveTo>
                    <a:pt x="1290159" y="0"/>
                  </a:moveTo>
                  <a:lnTo>
                    <a:pt x="1401072" y="856681"/>
                  </a:lnTo>
                  <a:lnTo>
                    <a:pt x="2266991" y="1053851"/>
                  </a:lnTo>
                  <a:lnTo>
                    <a:pt x="1469623" y="1386128"/>
                  </a:lnTo>
                  <a:lnTo>
                    <a:pt x="1580547" y="2242807"/>
                  </a:lnTo>
                  <a:lnTo>
                    <a:pt x="976834" y="1591485"/>
                  </a:lnTo>
                  <a:lnTo>
                    <a:pt x="179470" y="1923771"/>
                  </a:lnTo>
                  <a:lnTo>
                    <a:pt x="603723" y="1188955"/>
                  </a:lnTo>
                  <a:lnTo>
                    <a:pt x="0" y="537640"/>
                  </a:lnTo>
                  <a:lnTo>
                    <a:pt x="865917" y="734822"/>
                  </a:lnTo>
                  <a:lnTo>
                    <a:pt x="129015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FFFFB53E-70D2-173C-1EFA-73F92C0266BF}"/>
                </a:ext>
              </a:extLst>
            </p:cNvPr>
            <p:cNvSpPr/>
            <p:nvPr/>
          </p:nvSpPr>
          <p:spPr>
            <a:xfrm>
              <a:off x="1660106" y="7609573"/>
              <a:ext cx="2266991" cy="1419871"/>
            </a:xfrm>
            <a:custGeom>
              <a:avLst/>
              <a:gdLst>
                <a:gd name="connsiteX0" fmla="*/ 1290159 w 2266991"/>
                <a:gd name="connsiteY0" fmla="*/ 0 h 2242807"/>
                <a:gd name="connsiteX1" fmla="*/ 1401072 w 2266991"/>
                <a:gd name="connsiteY1" fmla="*/ 856681 h 2242807"/>
                <a:gd name="connsiteX2" fmla="*/ 2266991 w 2266991"/>
                <a:gd name="connsiteY2" fmla="*/ 1053851 h 2242807"/>
                <a:gd name="connsiteX3" fmla="*/ 1469623 w 2266991"/>
                <a:gd name="connsiteY3" fmla="*/ 1386128 h 2242807"/>
                <a:gd name="connsiteX4" fmla="*/ 1580547 w 2266991"/>
                <a:gd name="connsiteY4" fmla="*/ 2242807 h 2242807"/>
                <a:gd name="connsiteX5" fmla="*/ 976834 w 2266991"/>
                <a:gd name="connsiteY5" fmla="*/ 1591485 h 2242807"/>
                <a:gd name="connsiteX6" fmla="*/ 179470 w 2266991"/>
                <a:gd name="connsiteY6" fmla="*/ 1923771 h 2242807"/>
                <a:gd name="connsiteX7" fmla="*/ 603723 w 2266991"/>
                <a:gd name="connsiteY7" fmla="*/ 1188955 h 2242807"/>
                <a:gd name="connsiteX8" fmla="*/ 0 w 2266991"/>
                <a:gd name="connsiteY8" fmla="*/ 537640 h 2242807"/>
                <a:gd name="connsiteX9" fmla="*/ 865917 w 2266991"/>
                <a:gd name="connsiteY9" fmla="*/ 734822 h 2242807"/>
                <a:gd name="connsiteX10" fmla="*/ 1290159 w 2266991"/>
                <a:gd name="connsiteY10" fmla="*/ 0 h 224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66991" h="2242807">
                  <a:moveTo>
                    <a:pt x="1290159" y="0"/>
                  </a:moveTo>
                  <a:lnTo>
                    <a:pt x="1401072" y="856681"/>
                  </a:lnTo>
                  <a:lnTo>
                    <a:pt x="2266991" y="1053851"/>
                  </a:lnTo>
                  <a:lnTo>
                    <a:pt x="1469623" y="1386128"/>
                  </a:lnTo>
                  <a:lnTo>
                    <a:pt x="1580547" y="2242807"/>
                  </a:lnTo>
                  <a:lnTo>
                    <a:pt x="976834" y="1591485"/>
                  </a:lnTo>
                  <a:lnTo>
                    <a:pt x="179470" y="1923771"/>
                  </a:lnTo>
                  <a:lnTo>
                    <a:pt x="603723" y="1188955"/>
                  </a:lnTo>
                  <a:lnTo>
                    <a:pt x="0" y="537640"/>
                  </a:lnTo>
                  <a:lnTo>
                    <a:pt x="865917" y="734822"/>
                  </a:lnTo>
                  <a:lnTo>
                    <a:pt x="1290159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575" name="直線コネクタ 574">
              <a:extLst>
                <a:ext uri="{FF2B5EF4-FFF2-40B4-BE49-F238E27FC236}">
                  <a16:creationId xmlns:a16="http://schemas.microsoft.com/office/drawing/2014/main" id="{FEC723B1-078B-8277-FA73-353EFD3B66D5}"/>
                </a:ext>
              </a:extLst>
            </p:cNvPr>
            <p:cNvCxnSpPr>
              <a:cxnSpLocks/>
              <a:stCxn id="346" idx="9"/>
              <a:endCxn id="422" idx="9"/>
            </p:cNvCxnSpPr>
            <p:nvPr/>
          </p:nvCxnSpPr>
          <p:spPr>
            <a:xfrm>
              <a:off x="2526023" y="6613263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直線コネクタ 577">
              <a:extLst>
                <a:ext uri="{FF2B5EF4-FFF2-40B4-BE49-F238E27FC236}">
                  <a16:creationId xmlns:a16="http://schemas.microsoft.com/office/drawing/2014/main" id="{E72260F5-7EDF-8F76-FAED-215BB5B7071E}"/>
                </a:ext>
              </a:extLst>
            </p:cNvPr>
            <p:cNvCxnSpPr>
              <a:cxnSpLocks/>
              <a:stCxn id="346" idx="7"/>
              <a:endCxn id="422" idx="7"/>
            </p:cNvCxnSpPr>
            <p:nvPr/>
          </p:nvCxnSpPr>
          <p:spPr>
            <a:xfrm>
              <a:off x="2263829" y="6900765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直線コネクタ 580">
              <a:extLst>
                <a:ext uri="{FF2B5EF4-FFF2-40B4-BE49-F238E27FC236}">
                  <a16:creationId xmlns:a16="http://schemas.microsoft.com/office/drawing/2014/main" id="{AE015BCC-1577-389E-22E2-2CCA2C8DA5F9}"/>
                </a:ext>
              </a:extLst>
            </p:cNvPr>
            <p:cNvCxnSpPr>
              <a:cxnSpLocks/>
              <a:stCxn id="346" idx="3"/>
            </p:cNvCxnSpPr>
            <p:nvPr/>
          </p:nvCxnSpPr>
          <p:spPr>
            <a:xfrm>
              <a:off x="3129729" y="7025591"/>
              <a:ext cx="0" cy="14707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直線コネクタ 584">
              <a:extLst>
                <a:ext uri="{FF2B5EF4-FFF2-40B4-BE49-F238E27FC236}">
                  <a16:creationId xmlns:a16="http://schemas.microsoft.com/office/drawing/2014/main" id="{A4027625-C765-8050-1C5D-50AB46A8CC31}"/>
                </a:ext>
              </a:extLst>
            </p:cNvPr>
            <p:cNvCxnSpPr>
              <a:cxnSpLocks/>
              <a:stCxn id="346" idx="1"/>
              <a:endCxn id="422" idx="1"/>
            </p:cNvCxnSpPr>
            <p:nvPr/>
          </p:nvCxnSpPr>
          <p:spPr>
            <a:xfrm>
              <a:off x="3061178" y="6690410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直線コネクタ 587">
              <a:extLst>
                <a:ext uri="{FF2B5EF4-FFF2-40B4-BE49-F238E27FC236}">
                  <a16:creationId xmlns:a16="http://schemas.microsoft.com/office/drawing/2014/main" id="{8949D8D4-3B61-50AE-EBC3-C715810D6E3F}"/>
                </a:ext>
              </a:extLst>
            </p:cNvPr>
            <p:cNvCxnSpPr>
              <a:cxnSpLocks/>
              <a:stCxn id="346" idx="0"/>
              <a:endCxn id="422" idx="0"/>
            </p:cNvCxnSpPr>
            <p:nvPr/>
          </p:nvCxnSpPr>
          <p:spPr>
            <a:xfrm>
              <a:off x="2950265" y="6148064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4" name="グループ化 723">
            <a:extLst>
              <a:ext uri="{FF2B5EF4-FFF2-40B4-BE49-F238E27FC236}">
                <a16:creationId xmlns:a16="http://schemas.microsoft.com/office/drawing/2014/main" id="{CDA117D8-F798-2D0C-C8AF-DDC0A5084994}"/>
              </a:ext>
            </a:extLst>
          </p:cNvPr>
          <p:cNvGrpSpPr/>
          <p:nvPr/>
        </p:nvGrpSpPr>
        <p:grpSpPr>
          <a:xfrm>
            <a:off x="896543" y="3959439"/>
            <a:ext cx="2221380" cy="2242948"/>
            <a:chOff x="4495802" y="6434461"/>
            <a:chExt cx="2221380" cy="2242948"/>
          </a:xfrm>
        </p:grpSpPr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5E795968-23C7-B4B4-7308-F32955B684EE}"/>
                </a:ext>
              </a:extLst>
            </p:cNvPr>
            <p:cNvSpPr/>
            <p:nvPr/>
          </p:nvSpPr>
          <p:spPr>
            <a:xfrm>
              <a:off x="4495802" y="6436559"/>
              <a:ext cx="1109662" cy="2240850"/>
            </a:xfrm>
            <a:custGeom>
              <a:avLst/>
              <a:gdLst>
                <a:gd name="connsiteX0" fmla="*/ 1109662 w 1109662"/>
                <a:gd name="connsiteY0" fmla="*/ 0 h 2240850"/>
                <a:gd name="connsiteX1" fmla="*/ 1109662 w 1109662"/>
                <a:gd name="connsiteY1" fmla="*/ 2056870 h 2240850"/>
                <a:gd name="connsiteX2" fmla="*/ 424246 w 1109662"/>
                <a:gd name="connsiteY2" fmla="*/ 2240850 h 2240850"/>
                <a:gd name="connsiteX3" fmla="*/ 431347 w 1109662"/>
                <a:gd name="connsiteY3" fmla="*/ 1874248 h 2240850"/>
                <a:gd name="connsiteX4" fmla="*/ 0 w 1109662"/>
                <a:gd name="connsiteY4" fmla="*/ 1758469 h 2240850"/>
                <a:gd name="connsiteX5" fmla="*/ 0 w 1109662"/>
                <a:gd name="connsiteY5" fmla="*/ 296959 h 2240850"/>
                <a:gd name="connsiteX6" fmla="*/ 848496 w 1109662"/>
                <a:gd name="connsiteY6" fmla="*/ 296961 h 2240850"/>
                <a:gd name="connsiteX7" fmla="*/ 1109662 w 1109662"/>
                <a:gd name="connsiteY7" fmla="*/ 0 h 224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9662" h="2240850">
                  <a:moveTo>
                    <a:pt x="1109662" y="0"/>
                  </a:moveTo>
                  <a:lnTo>
                    <a:pt x="1109662" y="2056870"/>
                  </a:lnTo>
                  <a:lnTo>
                    <a:pt x="424246" y="2240850"/>
                  </a:lnTo>
                  <a:lnTo>
                    <a:pt x="431347" y="1874248"/>
                  </a:lnTo>
                  <a:lnTo>
                    <a:pt x="0" y="1758469"/>
                  </a:lnTo>
                  <a:lnTo>
                    <a:pt x="0" y="296959"/>
                  </a:lnTo>
                  <a:lnTo>
                    <a:pt x="848496" y="296961"/>
                  </a:lnTo>
                  <a:lnTo>
                    <a:pt x="110966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8A3090E3-F135-8A52-83EB-CE22E2A3530E}"/>
                </a:ext>
              </a:extLst>
            </p:cNvPr>
            <p:cNvSpPr/>
            <p:nvPr/>
          </p:nvSpPr>
          <p:spPr>
            <a:xfrm>
              <a:off x="5605464" y="6435390"/>
              <a:ext cx="1111718" cy="2242019"/>
            </a:xfrm>
            <a:custGeom>
              <a:avLst/>
              <a:gdLst>
                <a:gd name="connsiteX0" fmla="*/ 1028 w 1111718"/>
                <a:gd name="connsiteY0" fmla="*/ 0 h 2242019"/>
                <a:gd name="connsiteX1" fmla="*/ 263222 w 1111718"/>
                <a:gd name="connsiteY1" fmla="*/ 298130 h 2242019"/>
                <a:gd name="connsiteX2" fmla="*/ 1111718 w 1111718"/>
                <a:gd name="connsiteY2" fmla="*/ 298128 h 2242019"/>
                <a:gd name="connsiteX3" fmla="*/ 1111718 w 1111718"/>
                <a:gd name="connsiteY3" fmla="*/ 1759638 h 2242019"/>
                <a:gd name="connsiteX4" fmla="*/ 677860 w 1111718"/>
                <a:gd name="connsiteY4" fmla="*/ 1876091 h 2242019"/>
                <a:gd name="connsiteX5" fmla="*/ 687472 w 1111718"/>
                <a:gd name="connsiteY5" fmla="*/ 2242019 h 2242019"/>
                <a:gd name="connsiteX6" fmla="*/ 1028 w 1111718"/>
                <a:gd name="connsiteY6" fmla="*/ 2057763 h 2242019"/>
                <a:gd name="connsiteX7" fmla="*/ 0 w 1111718"/>
                <a:gd name="connsiteY7" fmla="*/ 2058039 h 2242019"/>
                <a:gd name="connsiteX8" fmla="*/ 0 w 1111718"/>
                <a:gd name="connsiteY8" fmla="*/ 1169 h 2242019"/>
                <a:gd name="connsiteX9" fmla="*/ 1028 w 1111718"/>
                <a:gd name="connsiteY9" fmla="*/ 0 h 224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11718" h="2242019">
                  <a:moveTo>
                    <a:pt x="1028" y="0"/>
                  </a:moveTo>
                  <a:lnTo>
                    <a:pt x="263222" y="298130"/>
                  </a:lnTo>
                  <a:lnTo>
                    <a:pt x="1111718" y="298128"/>
                  </a:lnTo>
                  <a:lnTo>
                    <a:pt x="1111718" y="1759638"/>
                  </a:lnTo>
                  <a:lnTo>
                    <a:pt x="677860" y="1876091"/>
                  </a:lnTo>
                  <a:lnTo>
                    <a:pt x="687472" y="2242019"/>
                  </a:lnTo>
                  <a:lnTo>
                    <a:pt x="1028" y="2057763"/>
                  </a:lnTo>
                  <a:lnTo>
                    <a:pt x="0" y="2058039"/>
                  </a:lnTo>
                  <a:lnTo>
                    <a:pt x="0" y="1169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600ABAD2-D85F-85A0-0BE0-761C167E5075}"/>
                </a:ext>
              </a:extLst>
            </p:cNvPr>
            <p:cNvSpPr/>
            <p:nvPr/>
          </p:nvSpPr>
          <p:spPr>
            <a:xfrm>
              <a:off x="4924425" y="6434461"/>
              <a:ext cx="681040" cy="2239249"/>
            </a:xfrm>
            <a:custGeom>
              <a:avLst/>
              <a:gdLst>
                <a:gd name="connsiteX0" fmla="*/ 679451 w 679451"/>
                <a:gd name="connsiteY0" fmla="*/ 0 h 2239249"/>
                <a:gd name="connsiteX1" fmla="*/ 679451 w 679451"/>
                <a:gd name="connsiteY1" fmla="*/ 2056870 h 2239249"/>
                <a:gd name="connsiteX2" fmla="*/ 0 w 679451"/>
                <a:gd name="connsiteY2" fmla="*/ 2239249 h 2239249"/>
                <a:gd name="connsiteX3" fmla="*/ 0 w 679451"/>
                <a:gd name="connsiteY3" fmla="*/ 1932897 h 2239249"/>
                <a:gd name="connsiteX4" fmla="*/ 1136 w 679451"/>
                <a:gd name="connsiteY4" fmla="*/ 1874248 h 2239249"/>
                <a:gd name="connsiteX5" fmla="*/ 0 w 679451"/>
                <a:gd name="connsiteY5" fmla="*/ 1873943 h 2239249"/>
                <a:gd name="connsiteX6" fmla="*/ 0 w 679451"/>
                <a:gd name="connsiteY6" fmla="*/ 296960 h 2239249"/>
                <a:gd name="connsiteX7" fmla="*/ 418285 w 679451"/>
                <a:gd name="connsiteY7" fmla="*/ 296961 h 2239249"/>
                <a:gd name="connsiteX0" fmla="*/ 681040 w 681040"/>
                <a:gd name="connsiteY0" fmla="*/ 0 h 2239249"/>
                <a:gd name="connsiteX1" fmla="*/ 681040 w 681040"/>
                <a:gd name="connsiteY1" fmla="*/ 2056870 h 2239249"/>
                <a:gd name="connsiteX2" fmla="*/ 1589 w 681040"/>
                <a:gd name="connsiteY2" fmla="*/ 2239249 h 2239249"/>
                <a:gd name="connsiteX3" fmla="*/ 1589 w 681040"/>
                <a:gd name="connsiteY3" fmla="*/ 1932897 h 2239249"/>
                <a:gd name="connsiteX4" fmla="*/ 2725 w 681040"/>
                <a:gd name="connsiteY4" fmla="*/ 1874248 h 2239249"/>
                <a:gd name="connsiteX5" fmla="*/ 1589 w 681040"/>
                <a:gd name="connsiteY5" fmla="*/ 1873943 h 2239249"/>
                <a:gd name="connsiteX6" fmla="*/ 0 w 681040"/>
                <a:gd name="connsiteY6" fmla="*/ 768820 h 2239249"/>
                <a:gd name="connsiteX7" fmla="*/ 1589 w 681040"/>
                <a:gd name="connsiteY7" fmla="*/ 296960 h 2239249"/>
                <a:gd name="connsiteX8" fmla="*/ 419874 w 681040"/>
                <a:gd name="connsiteY8" fmla="*/ 296961 h 2239249"/>
                <a:gd name="connsiteX9" fmla="*/ 681040 w 681040"/>
                <a:gd name="connsiteY9" fmla="*/ 0 h 2239249"/>
                <a:gd name="connsiteX0" fmla="*/ 681040 w 681040"/>
                <a:gd name="connsiteY0" fmla="*/ 0 h 2239249"/>
                <a:gd name="connsiteX1" fmla="*/ 681040 w 681040"/>
                <a:gd name="connsiteY1" fmla="*/ 2056870 h 2239249"/>
                <a:gd name="connsiteX2" fmla="*/ 1589 w 681040"/>
                <a:gd name="connsiteY2" fmla="*/ 2239249 h 2239249"/>
                <a:gd name="connsiteX3" fmla="*/ 1589 w 681040"/>
                <a:gd name="connsiteY3" fmla="*/ 1932897 h 2239249"/>
                <a:gd name="connsiteX4" fmla="*/ 2725 w 681040"/>
                <a:gd name="connsiteY4" fmla="*/ 1874248 h 2239249"/>
                <a:gd name="connsiteX5" fmla="*/ 1589 w 681040"/>
                <a:gd name="connsiteY5" fmla="*/ 1873943 h 2239249"/>
                <a:gd name="connsiteX6" fmla="*/ 0 w 681040"/>
                <a:gd name="connsiteY6" fmla="*/ 768820 h 2239249"/>
                <a:gd name="connsiteX7" fmla="*/ 419874 w 681040"/>
                <a:gd name="connsiteY7" fmla="*/ 296961 h 2239249"/>
                <a:gd name="connsiteX8" fmla="*/ 681040 w 681040"/>
                <a:gd name="connsiteY8" fmla="*/ 0 h 2239249"/>
                <a:gd name="connsiteX0" fmla="*/ 681040 w 681040"/>
                <a:gd name="connsiteY0" fmla="*/ 41575 h 2280824"/>
                <a:gd name="connsiteX1" fmla="*/ 681040 w 681040"/>
                <a:gd name="connsiteY1" fmla="*/ 2098445 h 2280824"/>
                <a:gd name="connsiteX2" fmla="*/ 1589 w 681040"/>
                <a:gd name="connsiteY2" fmla="*/ 2280824 h 2280824"/>
                <a:gd name="connsiteX3" fmla="*/ 1589 w 681040"/>
                <a:gd name="connsiteY3" fmla="*/ 1974472 h 2280824"/>
                <a:gd name="connsiteX4" fmla="*/ 2725 w 681040"/>
                <a:gd name="connsiteY4" fmla="*/ 1915823 h 2280824"/>
                <a:gd name="connsiteX5" fmla="*/ 1589 w 681040"/>
                <a:gd name="connsiteY5" fmla="*/ 1915518 h 2280824"/>
                <a:gd name="connsiteX6" fmla="*/ 0 w 681040"/>
                <a:gd name="connsiteY6" fmla="*/ 810395 h 2280824"/>
                <a:gd name="connsiteX7" fmla="*/ 681040 w 681040"/>
                <a:gd name="connsiteY7" fmla="*/ 41575 h 2280824"/>
                <a:gd name="connsiteX0" fmla="*/ 681040 w 681040"/>
                <a:gd name="connsiteY0" fmla="*/ 0 h 2239249"/>
                <a:gd name="connsiteX1" fmla="*/ 681040 w 681040"/>
                <a:gd name="connsiteY1" fmla="*/ 2056870 h 2239249"/>
                <a:gd name="connsiteX2" fmla="*/ 1589 w 681040"/>
                <a:gd name="connsiteY2" fmla="*/ 2239249 h 2239249"/>
                <a:gd name="connsiteX3" fmla="*/ 1589 w 681040"/>
                <a:gd name="connsiteY3" fmla="*/ 1932897 h 2239249"/>
                <a:gd name="connsiteX4" fmla="*/ 2725 w 681040"/>
                <a:gd name="connsiteY4" fmla="*/ 1874248 h 2239249"/>
                <a:gd name="connsiteX5" fmla="*/ 1589 w 681040"/>
                <a:gd name="connsiteY5" fmla="*/ 1873943 h 2239249"/>
                <a:gd name="connsiteX6" fmla="*/ 0 w 681040"/>
                <a:gd name="connsiteY6" fmla="*/ 768820 h 2239249"/>
                <a:gd name="connsiteX7" fmla="*/ 681040 w 681040"/>
                <a:gd name="connsiteY7" fmla="*/ 0 h 2239249"/>
                <a:gd name="connsiteX0" fmla="*/ 681040 w 681040"/>
                <a:gd name="connsiteY0" fmla="*/ 0 h 2239249"/>
                <a:gd name="connsiteX1" fmla="*/ 681040 w 681040"/>
                <a:gd name="connsiteY1" fmla="*/ 2056870 h 2239249"/>
                <a:gd name="connsiteX2" fmla="*/ 1589 w 681040"/>
                <a:gd name="connsiteY2" fmla="*/ 2239249 h 2239249"/>
                <a:gd name="connsiteX3" fmla="*/ 1589 w 681040"/>
                <a:gd name="connsiteY3" fmla="*/ 1932897 h 2239249"/>
                <a:gd name="connsiteX4" fmla="*/ 2725 w 681040"/>
                <a:gd name="connsiteY4" fmla="*/ 1874248 h 2239249"/>
                <a:gd name="connsiteX5" fmla="*/ 1589 w 681040"/>
                <a:gd name="connsiteY5" fmla="*/ 1873943 h 2239249"/>
                <a:gd name="connsiteX6" fmla="*/ 0 w 681040"/>
                <a:gd name="connsiteY6" fmla="*/ 780727 h 2239249"/>
                <a:gd name="connsiteX7" fmla="*/ 681040 w 681040"/>
                <a:gd name="connsiteY7" fmla="*/ 0 h 2239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1040" h="2239249">
                  <a:moveTo>
                    <a:pt x="681040" y="0"/>
                  </a:moveTo>
                  <a:lnTo>
                    <a:pt x="681040" y="2056870"/>
                  </a:lnTo>
                  <a:lnTo>
                    <a:pt x="1589" y="2239249"/>
                  </a:lnTo>
                  <a:lnTo>
                    <a:pt x="1589" y="1932897"/>
                  </a:lnTo>
                  <a:cubicBezTo>
                    <a:pt x="1968" y="1913347"/>
                    <a:pt x="2346" y="1893798"/>
                    <a:pt x="2725" y="1874248"/>
                  </a:cubicBezTo>
                  <a:lnTo>
                    <a:pt x="1589" y="1873943"/>
                  </a:lnTo>
                  <a:cubicBezTo>
                    <a:pt x="1059" y="1505569"/>
                    <a:pt x="530" y="1149101"/>
                    <a:pt x="0" y="780727"/>
                  </a:cubicBezTo>
                  <a:lnTo>
                    <a:pt x="68104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B80666B9-5871-3FCC-4B8E-B1728E5EFBE4}"/>
                </a:ext>
              </a:extLst>
            </p:cNvPr>
            <p:cNvSpPr/>
            <p:nvPr/>
          </p:nvSpPr>
          <p:spPr>
            <a:xfrm>
              <a:off x="5605465" y="6436416"/>
              <a:ext cx="683651" cy="2240993"/>
            </a:xfrm>
            <a:custGeom>
              <a:avLst/>
              <a:gdLst>
                <a:gd name="connsiteX0" fmla="*/ 1028 w 683651"/>
                <a:gd name="connsiteY0" fmla="*/ 0 h 2240993"/>
                <a:gd name="connsiteX1" fmla="*/ 263222 w 683651"/>
                <a:gd name="connsiteY1" fmla="*/ 298130 h 2240993"/>
                <a:gd name="connsiteX2" fmla="*/ 683651 w 683651"/>
                <a:gd name="connsiteY2" fmla="*/ 298129 h 2240993"/>
                <a:gd name="connsiteX3" fmla="*/ 683651 w 683651"/>
                <a:gd name="connsiteY3" fmla="*/ 1874537 h 2240993"/>
                <a:gd name="connsiteX4" fmla="*/ 677860 w 683651"/>
                <a:gd name="connsiteY4" fmla="*/ 1876091 h 2240993"/>
                <a:gd name="connsiteX5" fmla="*/ 683651 w 683651"/>
                <a:gd name="connsiteY5" fmla="*/ 2096554 h 2240993"/>
                <a:gd name="connsiteX6" fmla="*/ 683651 w 683651"/>
                <a:gd name="connsiteY6" fmla="*/ 2240993 h 2240993"/>
                <a:gd name="connsiteX7" fmla="*/ 1028 w 683651"/>
                <a:gd name="connsiteY7" fmla="*/ 2057763 h 2240993"/>
                <a:gd name="connsiteX8" fmla="*/ 0 w 683651"/>
                <a:gd name="connsiteY8" fmla="*/ 2058039 h 2240993"/>
                <a:gd name="connsiteX9" fmla="*/ 0 w 683651"/>
                <a:gd name="connsiteY9" fmla="*/ 1169 h 2240993"/>
                <a:gd name="connsiteX0" fmla="*/ 1028 w 683651"/>
                <a:gd name="connsiteY0" fmla="*/ 0 h 2240993"/>
                <a:gd name="connsiteX1" fmla="*/ 263222 w 683651"/>
                <a:gd name="connsiteY1" fmla="*/ 298130 h 2240993"/>
                <a:gd name="connsiteX2" fmla="*/ 683651 w 683651"/>
                <a:gd name="connsiteY2" fmla="*/ 298129 h 2240993"/>
                <a:gd name="connsiteX3" fmla="*/ 683651 w 683651"/>
                <a:gd name="connsiteY3" fmla="*/ 1874537 h 2240993"/>
                <a:gd name="connsiteX4" fmla="*/ 683651 w 683651"/>
                <a:gd name="connsiteY4" fmla="*/ 2096554 h 2240993"/>
                <a:gd name="connsiteX5" fmla="*/ 683651 w 683651"/>
                <a:gd name="connsiteY5" fmla="*/ 2240993 h 2240993"/>
                <a:gd name="connsiteX6" fmla="*/ 1028 w 683651"/>
                <a:gd name="connsiteY6" fmla="*/ 2057763 h 2240993"/>
                <a:gd name="connsiteX7" fmla="*/ 0 w 683651"/>
                <a:gd name="connsiteY7" fmla="*/ 2058039 h 2240993"/>
                <a:gd name="connsiteX8" fmla="*/ 0 w 683651"/>
                <a:gd name="connsiteY8" fmla="*/ 1169 h 2240993"/>
                <a:gd name="connsiteX9" fmla="*/ 1028 w 683651"/>
                <a:gd name="connsiteY9" fmla="*/ 0 h 2240993"/>
                <a:gd name="connsiteX0" fmla="*/ 1028 w 683651"/>
                <a:gd name="connsiteY0" fmla="*/ 0 h 2240993"/>
                <a:gd name="connsiteX1" fmla="*/ 263222 w 683651"/>
                <a:gd name="connsiteY1" fmla="*/ 298130 h 2240993"/>
                <a:gd name="connsiteX2" fmla="*/ 683651 w 683651"/>
                <a:gd name="connsiteY2" fmla="*/ 298129 h 2240993"/>
                <a:gd name="connsiteX3" fmla="*/ 683651 w 683651"/>
                <a:gd name="connsiteY3" fmla="*/ 1874537 h 2240993"/>
                <a:gd name="connsiteX4" fmla="*/ 683651 w 683651"/>
                <a:gd name="connsiteY4" fmla="*/ 2240993 h 2240993"/>
                <a:gd name="connsiteX5" fmla="*/ 1028 w 683651"/>
                <a:gd name="connsiteY5" fmla="*/ 2057763 h 2240993"/>
                <a:gd name="connsiteX6" fmla="*/ 0 w 683651"/>
                <a:gd name="connsiteY6" fmla="*/ 2058039 h 2240993"/>
                <a:gd name="connsiteX7" fmla="*/ 0 w 683651"/>
                <a:gd name="connsiteY7" fmla="*/ 1169 h 2240993"/>
                <a:gd name="connsiteX8" fmla="*/ 1028 w 683651"/>
                <a:gd name="connsiteY8" fmla="*/ 0 h 2240993"/>
                <a:gd name="connsiteX0" fmla="*/ 1028 w 683651"/>
                <a:gd name="connsiteY0" fmla="*/ 0 h 2240993"/>
                <a:gd name="connsiteX1" fmla="*/ 263222 w 683651"/>
                <a:gd name="connsiteY1" fmla="*/ 298130 h 2240993"/>
                <a:gd name="connsiteX2" fmla="*/ 683651 w 683651"/>
                <a:gd name="connsiteY2" fmla="*/ 298129 h 2240993"/>
                <a:gd name="connsiteX3" fmla="*/ 683651 w 683651"/>
                <a:gd name="connsiteY3" fmla="*/ 2240993 h 2240993"/>
                <a:gd name="connsiteX4" fmla="*/ 1028 w 683651"/>
                <a:gd name="connsiteY4" fmla="*/ 2057763 h 2240993"/>
                <a:gd name="connsiteX5" fmla="*/ 0 w 683651"/>
                <a:gd name="connsiteY5" fmla="*/ 2058039 h 2240993"/>
                <a:gd name="connsiteX6" fmla="*/ 0 w 683651"/>
                <a:gd name="connsiteY6" fmla="*/ 1169 h 2240993"/>
                <a:gd name="connsiteX7" fmla="*/ 1028 w 683651"/>
                <a:gd name="connsiteY7" fmla="*/ 0 h 2240993"/>
                <a:gd name="connsiteX0" fmla="*/ 1028 w 683651"/>
                <a:gd name="connsiteY0" fmla="*/ 0 h 2240993"/>
                <a:gd name="connsiteX1" fmla="*/ 263222 w 683651"/>
                <a:gd name="connsiteY1" fmla="*/ 298130 h 2240993"/>
                <a:gd name="connsiteX2" fmla="*/ 683651 w 683651"/>
                <a:gd name="connsiteY2" fmla="*/ 298129 h 2240993"/>
                <a:gd name="connsiteX3" fmla="*/ 683416 w 683651"/>
                <a:gd name="connsiteY3" fmla="*/ 774009 h 2240993"/>
                <a:gd name="connsiteX4" fmla="*/ 683651 w 683651"/>
                <a:gd name="connsiteY4" fmla="*/ 2240993 h 2240993"/>
                <a:gd name="connsiteX5" fmla="*/ 1028 w 683651"/>
                <a:gd name="connsiteY5" fmla="*/ 2057763 h 2240993"/>
                <a:gd name="connsiteX6" fmla="*/ 0 w 683651"/>
                <a:gd name="connsiteY6" fmla="*/ 2058039 h 2240993"/>
                <a:gd name="connsiteX7" fmla="*/ 0 w 683651"/>
                <a:gd name="connsiteY7" fmla="*/ 1169 h 2240993"/>
                <a:gd name="connsiteX8" fmla="*/ 1028 w 683651"/>
                <a:gd name="connsiteY8" fmla="*/ 0 h 2240993"/>
                <a:gd name="connsiteX0" fmla="*/ 1028 w 683651"/>
                <a:gd name="connsiteY0" fmla="*/ 0 h 2240993"/>
                <a:gd name="connsiteX1" fmla="*/ 263222 w 683651"/>
                <a:gd name="connsiteY1" fmla="*/ 298130 h 2240993"/>
                <a:gd name="connsiteX2" fmla="*/ 683416 w 683651"/>
                <a:gd name="connsiteY2" fmla="*/ 774009 h 2240993"/>
                <a:gd name="connsiteX3" fmla="*/ 683651 w 683651"/>
                <a:gd name="connsiteY3" fmla="*/ 2240993 h 2240993"/>
                <a:gd name="connsiteX4" fmla="*/ 1028 w 683651"/>
                <a:gd name="connsiteY4" fmla="*/ 2057763 h 2240993"/>
                <a:gd name="connsiteX5" fmla="*/ 0 w 683651"/>
                <a:gd name="connsiteY5" fmla="*/ 2058039 h 2240993"/>
                <a:gd name="connsiteX6" fmla="*/ 0 w 683651"/>
                <a:gd name="connsiteY6" fmla="*/ 1169 h 2240993"/>
                <a:gd name="connsiteX7" fmla="*/ 1028 w 683651"/>
                <a:gd name="connsiteY7" fmla="*/ 0 h 2240993"/>
                <a:gd name="connsiteX0" fmla="*/ 1028 w 683651"/>
                <a:gd name="connsiteY0" fmla="*/ 0 h 2240993"/>
                <a:gd name="connsiteX1" fmla="*/ 683416 w 683651"/>
                <a:gd name="connsiteY1" fmla="*/ 774009 h 2240993"/>
                <a:gd name="connsiteX2" fmla="*/ 683651 w 683651"/>
                <a:gd name="connsiteY2" fmla="*/ 2240993 h 2240993"/>
                <a:gd name="connsiteX3" fmla="*/ 1028 w 683651"/>
                <a:gd name="connsiteY3" fmla="*/ 2057763 h 2240993"/>
                <a:gd name="connsiteX4" fmla="*/ 0 w 683651"/>
                <a:gd name="connsiteY4" fmla="*/ 2058039 h 2240993"/>
                <a:gd name="connsiteX5" fmla="*/ 0 w 683651"/>
                <a:gd name="connsiteY5" fmla="*/ 1169 h 2240993"/>
                <a:gd name="connsiteX6" fmla="*/ 1028 w 683651"/>
                <a:gd name="connsiteY6" fmla="*/ 0 h 224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3651" h="2240993">
                  <a:moveTo>
                    <a:pt x="1028" y="0"/>
                  </a:moveTo>
                  <a:lnTo>
                    <a:pt x="683416" y="774009"/>
                  </a:lnTo>
                  <a:cubicBezTo>
                    <a:pt x="683494" y="1263004"/>
                    <a:pt x="683573" y="1751998"/>
                    <a:pt x="683651" y="2240993"/>
                  </a:cubicBezTo>
                  <a:lnTo>
                    <a:pt x="1028" y="2057763"/>
                  </a:lnTo>
                  <a:lnTo>
                    <a:pt x="0" y="2058039"/>
                  </a:lnTo>
                  <a:lnTo>
                    <a:pt x="0" y="1169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36A7B14F-29A8-D81E-E87F-76D04B0065FB}"/>
                </a:ext>
              </a:extLst>
            </p:cNvPr>
            <p:cNvSpPr/>
            <p:nvPr/>
          </p:nvSpPr>
          <p:spPr>
            <a:xfrm>
              <a:off x="4495802" y="6435390"/>
              <a:ext cx="2221380" cy="780510"/>
            </a:xfrm>
            <a:custGeom>
              <a:avLst/>
              <a:gdLst>
                <a:gd name="connsiteX0" fmla="*/ 1110690 w 2221380"/>
                <a:gd name="connsiteY0" fmla="*/ 0 h 2221378"/>
                <a:gd name="connsiteX1" fmla="*/ 1372884 w 2221380"/>
                <a:gd name="connsiteY1" fmla="*/ 848497 h 2221378"/>
                <a:gd name="connsiteX2" fmla="*/ 2221380 w 2221380"/>
                <a:gd name="connsiteY2" fmla="*/ 848491 h 2221378"/>
                <a:gd name="connsiteX3" fmla="*/ 1534929 w 2221380"/>
                <a:gd name="connsiteY3" fmla="*/ 1372885 h 2221378"/>
                <a:gd name="connsiteX4" fmla="*/ 1797134 w 2221380"/>
                <a:gd name="connsiteY4" fmla="*/ 2221378 h 2221378"/>
                <a:gd name="connsiteX5" fmla="*/ 1110690 w 2221380"/>
                <a:gd name="connsiteY5" fmla="*/ 1696975 h 2221378"/>
                <a:gd name="connsiteX6" fmla="*/ 424246 w 2221380"/>
                <a:gd name="connsiteY6" fmla="*/ 2221378 h 2221378"/>
                <a:gd name="connsiteX7" fmla="*/ 686451 w 2221380"/>
                <a:gd name="connsiteY7" fmla="*/ 1372885 h 2221378"/>
                <a:gd name="connsiteX8" fmla="*/ 0 w 2221380"/>
                <a:gd name="connsiteY8" fmla="*/ 848491 h 2221378"/>
                <a:gd name="connsiteX9" fmla="*/ 848496 w 2221380"/>
                <a:gd name="connsiteY9" fmla="*/ 848497 h 2221378"/>
                <a:gd name="connsiteX10" fmla="*/ 1110690 w 2221380"/>
                <a:gd name="connsiteY10" fmla="*/ 0 h 2221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21380" h="2221378">
                  <a:moveTo>
                    <a:pt x="1110690" y="0"/>
                  </a:moveTo>
                  <a:lnTo>
                    <a:pt x="1372884" y="848497"/>
                  </a:lnTo>
                  <a:lnTo>
                    <a:pt x="2221380" y="848491"/>
                  </a:lnTo>
                  <a:lnTo>
                    <a:pt x="1534929" y="1372885"/>
                  </a:lnTo>
                  <a:lnTo>
                    <a:pt x="1797134" y="2221378"/>
                  </a:lnTo>
                  <a:lnTo>
                    <a:pt x="1110690" y="1696975"/>
                  </a:lnTo>
                  <a:lnTo>
                    <a:pt x="424246" y="2221378"/>
                  </a:lnTo>
                  <a:lnTo>
                    <a:pt x="686451" y="1372885"/>
                  </a:lnTo>
                  <a:lnTo>
                    <a:pt x="0" y="848491"/>
                  </a:lnTo>
                  <a:lnTo>
                    <a:pt x="848496" y="848497"/>
                  </a:lnTo>
                  <a:lnTo>
                    <a:pt x="111069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984EA271-CF09-D4E6-0869-F5905F429ED1}"/>
                </a:ext>
              </a:extLst>
            </p:cNvPr>
            <p:cNvSpPr/>
            <p:nvPr/>
          </p:nvSpPr>
          <p:spPr>
            <a:xfrm>
              <a:off x="4495802" y="7896899"/>
              <a:ext cx="2221380" cy="780510"/>
            </a:xfrm>
            <a:custGeom>
              <a:avLst/>
              <a:gdLst>
                <a:gd name="connsiteX0" fmla="*/ 1110690 w 2221380"/>
                <a:gd name="connsiteY0" fmla="*/ 0 h 2221378"/>
                <a:gd name="connsiteX1" fmla="*/ 1372884 w 2221380"/>
                <a:gd name="connsiteY1" fmla="*/ 848497 h 2221378"/>
                <a:gd name="connsiteX2" fmla="*/ 2221380 w 2221380"/>
                <a:gd name="connsiteY2" fmla="*/ 848491 h 2221378"/>
                <a:gd name="connsiteX3" fmla="*/ 1534929 w 2221380"/>
                <a:gd name="connsiteY3" fmla="*/ 1372885 h 2221378"/>
                <a:gd name="connsiteX4" fmla="*/ 1797134 w 2221380"/>
                <a:gd name="connsiteY4" fmla="*/ 2221378 h 2221378"/>
                <a:gd name="connsiteX5" fmla="*/ 1110690 w 2221380"/>
                <a:gd name="connsiteY5" fmla="*/ 1696975 h 2221378"/>
                <a:gd name="connsiteX6" fmla="*/ 424246 w 2221380"/>
                <a:gd name="connsiteY6" fmla="*/ 2221378 h 2221378"/>
                <a:gd name="connsiteX7" fmla="*/ 686451 w 2221380"/>
                <a:gd name="connsiteY7" fmla="*/ 1372885 h 2221378"/>
                <a:gd name="connsiteX8" fmla="*/ 0 w 2221380"/>
                <a:gd name="connsiteY8" fmla="*/ 848491 h 2221378"/>
                <a:gd name="connsiteX9" fmla="*/ 848496 w 2221380"/>
                <a:gd name="connsiteY9" fmla="*/ 848497 h 2221378"/>
                <a:gd name="connsiteX10" fmla="*/ 1110690 w 2221380"/>
                <a:gd name="connsiteY10" fmla="*/ 0 h 2221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21380" h="2221378">
                  <a:moveTo>
                    <a:pt x="1110690" y="0"/>
                  </a:moveTo>
                  <a:lnTo>
                    <a:pt x="1372884" y="848497"/>
                  </a:lnTo>
                  <a:lnTo>
                    <a:pt x="2221380" y="848491"/>
                  </a:lnTo>
                  <a:lnTo>
                    <a:pt x="1534929" y="1372885"/>
                  </a:lnTo>
                  <a:lnTo>
                    <a:pt x="1797134" y="2221378"/>
                  </a:lnTo>
                  <a:lnTo>
                    <a:pt x="1110690" y="1696975"/>
                  </a:lnTo>
                  <a:lnTo>
                    <a:pt x="424246" y="2221378"/>
                  </a:lnTo>
                  <a:lnTo>
                    <a:pt x="686451" y="1372885"/>
                  </a:lnTo>
                  <a:lnTo>
                    <a:pt x="0" y="848491"/>
                  </a:lnTo>
                  <a:lnTo>
                    <a:pt x="848496" y="848497"/>
                  </a:lnTo>
                  <a:lnTo>
                    <a:pt x="1110690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591" name="直線コネクタ 590">
              <a:extLst>
                <a:ext uri="{FF2B5EF4-FFF2-40B4-BE49-F238E27FC236}">
                  <a16:creationId xmlns:a16="http://schemas.microsoft.com/office/drawing/2014/main" id="{641DC9FC-7BEE-1146-F842-8CA610DB08AE}"/>
                </a:ext>
              </a:extLst>
            </p:cNvPr>
            <p:cNvCxnSpPr>
              <a:cxnSpLocks/>
              <a:stCxn id="372" idx="9"/>
              <a:endCxn id="430" idx="9"/>
            </p:cNvCxnSpPr>
            <p:nvPr/>
          </p:nvCxnSpPr>
          <p:spPr>
            <a:xfrm>
              <a:off x="5344298" y="6733520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直線コネクタ 593">
              <a:extLst>
                <a:ext uri="{FF2B5EF4-FFF2-40B4-BE49-F238E27FC236}">
                  <a16:creationId xmlns:a16="http://schemas.microsoft.com/office/drawing/2014/main" id="{9024FC48-F9A8-F2CB-2239-E24F92C1633E}"/>
                </a:ext>
              </a:extLst>
            </p:cNvPr>
            <p:cNvCxnSpPr>
              <a:cxnSpLocks/>
              <a:stCxn id="372" idx="1"/>
            </p:cNvCxnSpPr>
            <p:nvPr/>
          </p:nvCxnSpPr>
          <p:spPr>
            <a:xfrm>
              <a:off x="5868686" y="6733520"/>
              <a:ext cx="0" cy="1481793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直線コネクタ 596">
              <a:extLst>
                <a:ext uri="{FF2B5EF4-FFF2-40B4-BE49-F238E27FC236}">
                  <a16:creationId xmlns:a16="http://schemas.microsoft.com/office/drawing/2014/main" id="{909F425C-C635-2408-8D91-F07B5B78B7E3}"/>
                </a:ext>
              </a:extLst>
            </p:cNvPr>
            <p:cNvCxnSpPr>
              <a:cxnSpLocks/>
              <a:stCxn id="372" idx="0"/>
            </p:cNvCxnSpPr>
            <p:nvPr/>
          </p:nvCxnSpPr>
          <p:spPr>
            <a:xfrm flipH="1">
              <a:off x="5605463" y="6435390"/>
              <a:ext cx="1029" cy="59033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直線コネクタ 599">
              <a:extLst>
                <a:ext uri="{FF2B5EF4-FFF2-40B4-BE49-F238E27FC236}">
                  <a16:creationId xmlns:a16="http://schemas.microsoft.com/office/drawing/2014/main" id="{CDFC435C-4F2A-B252-616D-7E1B18E31151}"/>
                </a:ext>
              </a:extLst>
            </p:cNvPr>
            <p:cNvCxnSpPr>
              <a:cxnSpLocks/>
              <a:stCxn id="372" idx="7"/>
              <a:endCxn id="430" idx="7"/>
            </p:cNvCxnSpPr>
            <p:nvPr/>
          </p:nvCxnSpPr>
          <p:spPr>
            <a:xfrm>
              <a:off x="5182253" y="6917771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直線コネクタ 602">
              <a:extLst>
                <a:ext uri="{FF2B5EF4-FFF2-40B4-BE49-F238E27FC236}">
                  <a16:creationId xmlns:a16="http://schemas.microsoft.com/office/drawing/2014/main" id="{70F9F8C3-9B6C-B27B-F662-860F3E2EC77E}"/>
                </a:ext>
              </a:extLst>
            </p:cNvPr>
            <p:cNvCxnSpPr>
              <a:cxnSpLocks/>
              <a:stCxn id="372" idx="3"/>
              <a:endCxn id="430" idx="3"/>
            </p:cNvCxnSpPr>
            <p:nvPr/>
          </p:nvCxnSpPr>
          <p:spPr>
            <a:xfrm>
              <a:off x="6030731" y="6917771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0" name="グループ化 719">
            <a:extLst>
              <a:ext uri="{FF2B5EF4-FFF2-40B4-BE49-F238E27FC236}">
                <a16:creationId xmlns:a16="http://schemas.microsoft.com/office/drawing/2014/main" id="{69BFFE68-D97E-AC82-CF21-897CE28F7252}"/>
              </a:ext>
            </a:extLst>
          </p:cNvPr>
          <p:cNvGrpSpPr/>
          <p:nvPr/>
        </p:nvGrpSpPr>
        <p:grpSpPr>
          <a:xfrm>
            <a:off x="3847948" y="3951891"/>
            <a:ext cx="2242807" cy="2258045"/>
            <a:chOff x="7885357" y="6607359"/>
            <a:chExt cx="2242807" cy="2258045"/>
          </a:xfrm>
        </p:grpSpPr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43AA7A39-7923-6DCD-B845-A28A3A0F4EC6}"/>
                </a:ext>
              </a:extLst>
            </p:cNvPr>
            <p:cNvSpPr/>
            <p:nvPr/>
          </p:nvSpPr>
          <p:spPr>
            <a:xfrm>
              <a:off x="8424070" y="6612121"/>
              <a:ext cx="282576" cy="565850"/>
            </a:xfrm>
            <a:custGeom>
              <a:avLst/>
              <a:gdLst>
                <a:gd name="connsiteX0" fmla="*/ 0 w 282576"/>
                <a:gd name="connsiteY0" fmla="*/ 0 h 565850"/>
                <a:gd name="connsiteX1" fmla="*/ 282576 w 282576"/>
                <a:gd name="connsiteY1" fmla="*/ 96045 h 565850"/>
                <a:gd name="connsiteX2" fmla="*/ 282576 w 282576"/>
                <a:gd name="connsiteY2" fmla="*/ 565850 h 565850"/>
                <a:gd name="connsiteX3" fmla="*/ 0 w 282576"/>
                <a:gd name="connsiteY3" fmla="*/ 469805 h 56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2576" h="565850">
                  <a:moveTo>
                    <a:pt x="0" y="0"/>
                  </a:moveTo>
                  <a:lnTo>
                    <a:pt x="282576" y="96045"/>
                  </a:lnTo>
                  <a:lnTo>
                    <a:pt x="282576" y="565850"/>
                  </a:lnTo>
                  <a:lnTo>
                    <a:pt x="0" y="469805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7E38C636-8203-58DD-4DA9-8DDB1861503E}"/>
                </a:ext>
              </a:extLst>
            </p:cNvPr>
            <p:cNvSpPr/>
            <p:nvPr/>
          </p:nvSpPr>
          <p:spPr>
            <a:xfrm flipH="1">
              <a:off x="9458326" y="6670858"/>
              <a:ext cx="346076" cy="540450"/>
            </a:xfrm>
            <a:custGeom>
              <a:avLst/>
              <a:gdLst>
                <a:gd name="connsiteX0" fmla="*/ 0 w 282576"/>
                <a:gd name="connsiteY0" fmla="*/ 0 h 565850"/>
                <a:gd name="connsiteX1" fmla="*/ 282576 w 282576"/>
                <a:gd name="connsiteY1" fmla="*/ 96045 h 565850"/>
                <a:gd name="connsiteX2" fmla="*/ 282576 w 282576"/>
                <a:gd name="connsiteY2" fmla="*/ 565850 h 565850"/>
                <a:gd name="connsiteX3" fmla="*/ 0 w 282576"/>
                <a:gd name="connsiteY3" fmla="*/ 469805 h 565850"/>
                <a:gd name="connsiteX0" fmla="*/ 0 w 346076"/>
                <a:gd name="connsiteY0" fmla="*/ 0 h 565850"/>
                <a:gd name="connsiteX1" fmla="*/ 346076 w 346076"/>
                <a:gd name="connsiteY1" fmla="*/ 67470 h 565850"/>
                <a:gd name="connsiteX2" fmla="*/ 282576 w 346076"/>
                <a:gd name="connsiteY2" fmla="*/ 565850 h 565850"/>
                <a:gd name="connsiteX3" fmla="*/ 0 w 346076"/>
                <a:gd name="connsiteY3" fmla="*/ 469805 h 565850"/>
                <a:gd name="connsiteX4" fmla="*/ 0 w 346076"/>
                <a:gd name="connsiteY4" fmla="*/ 0 h 565850"/>
                <a:gd name="connsiteX0" fmla="*/ 0 w 346076"/>
                <a:gd name="connsiteY0" fmla="*/ 0 h 540450"/>
                <a:gd name="connsiteX1" fmla="*/ 346076 w 346076"/>
                <a:gd name="connsiteY1" fmla="*/ 67470 h 540450"/>
                <a:gd name="connsiteX2" fmla="*/ 346076 w 346076"/>
                <a:gd name="connsiteY2" fmla="*/ 540450 h 540450"/>
                <a:gd name="connsiteX3" fmla="*/ 0 w 346076"/>
                <a:gd name="connsiteY3" fmla="*/ 469805 h 540450"/>
                <a:gd name="connsiteX4" fmla="*/ 0 w 346076"/>
                <a:gd name="connsiteY4" fmla="*/ 0 h 540450"/>
                <a:gd name="connsiteX0" fmla="*/ 0 w 346076"/>
                <a:gd name="connsiteY0" fmla="*/ 0 h 540450"/>
                <a:gd name="connsiteX1" fmla="*/ 346076 w 346076"/>
                <a:gd name="connsiteY1" fmla="*/ 80170 h 540450"/>
                <a:gd name="connsiteX2" fmla="*/ 346076 w 346076"/>
                <a:gd name="connsiteY2" fmla="*/ 540450 h 540450"/>
                <a:gd name="connsiteX3" fmla="*/ 0 w 346076"/>
                <a:gd name="connsiteY3" fmla="*/ 469805 h 540450"/>
                <a:gd name="connsiteX4" fmla="*/ 0 w 346076"/>
                <a:gd name="connsiteY4" fmla="*/ 0 h 540450"/>
                <a:gd name="connsiteX0" fmla="*/ 0 w 346076"/>
                <a:gd name="connsiteY0" fmla="*/ 0 h 540450"/>
                <a:gd name="connsiteX1" fmla="*/ 346076 w 346076"/>
                <a:gd name="connsiteY1" fmla="*/ 76995 h 540450"/>
                <a:gd name="connsiteX2" fmla="*/ 346076 w 346076"/>
                <a:gd name="connsiteY2" fmla="*/ 540450 h 540450"/>
                <a:gd name="connsiteX3" fmla="*/ 0 w 346076"/>
                <a:gd name="connsiteY3" fmla="*/ 469805 h 540450"/>
                <a:gd name="connsiteX4" fmla="*/ 0 w 346076"/>
                <a:gd name="connsiteY4" fmla="*/ 0 h 540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076" h="540450">
                  <a:moveTo>
                    <a:pt x="0" y="0"/>
                  </a:moveTo>
                  <a:lnTo>
                    <a:pt x="346076" y="76995"/>
                  </a:lnTo>
                  <a:lnTo>
                    <a:pt x="346076" y="540450"/>
                  </a:lnTo>
                  <a:lnTo>
                    <a:pt x="0" y="4698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730A2AF0-39A7-DD65-E30F-81FD9AED7D44}"/>
                </a:ext>
              </a:extLst>
            </p:cNvPr>
            <p:cNvSpPr/>
            <p:nvPr/>
          </p:nvSpPr>
          <p:spPr>
            <a:xfrm>
              <a:off x="8750301" y="6713958"/>
              <a:ext cx="190500" cy="2151446"/>
            </a:xfrm>
            <a:custGeom>
              <a:avLst/>
              <a:gdLst>
                <a:gd name="connsiteX0" fmla="*/ 0 w 190500"/>
                <a:gd name="connsiteY0" fmla="*/ 0 h 2151446"/>
                <a:gd name="connsiteX1" fmla="*/ 190500 w 190500"/>
                <a:gd name="connsiteY1" fmla="*/ 62043 h 2151446"/>
                <a:gd name="connsiteX2" fmla="*/ 190500 w 190500"/>
                <a:gd name="connsiteY2" fmla="*/ 2150103 h 2151446"/>
                <a:gd name="connsiteX3" fmla="*/ 188907 w 190500"/>
                <a:gd name="connsiteY3" fmla="*/ 2151446 h 2151446"/>
                <a:gd name="connsiteX4" fmla="*/ 0 w 190500"/>
                <a:gd name="connsiteY4" fmla="*/ 1859946 h 2151446"/>
                <a:gd name="connsiteX5" fmla="*/ 0 w 190500"/>
                <a:gd name="connsiteY5" fmla="*/ 0 h 215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" h="2151446">
                  <a:moveTo>
                    <a:pt x="0" y="0"/>
                  </a:moveTo>
                  <a:lnTo>
                    <a:pt x="190500" y="62043"/>
                  </a:lnTo>
                  <a:lnTo>
                    <a:pt x="190500" y="2150103"/>
                  </a:lnTo>
                  <a:lnTo>
                    <a:pt x="188907" y="2151446"/>
                  </a:lnTo>
                  <a:lnTo>
                    <a:pt x="0" y="18599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0FF5BDF8-981D-644A-A183-BBFDC4B27A03}"/>
                </a:ext>
              </a:extLst>
            </p:cNvPr>
            <p:cNvSpPr/>
            <p:nvPr/>
          </p:nvSpPr>
          <p:spPr>
            <a:xfrm>
              <a:off x="7885357" y="6607359"/>
              <a:ext cx="864944" cy="1966545"/>
            </a:xfrm>
            <a:custGeom>
              <a:avLst/>
              <a:gdLst>
                <a:gd name="connsiteX0" fmla="*/ 537640 w 864944"/>
                <a:gd name="connsiteY0" fmla="*/ 0 h 1966545"/>
                <a:gd name="connsiteX1" fmla="*/ 864944 w 864944"/>
                <a:gd name="connsiteY1" fmla="*/ 106599 h 1966545"/>
                <a:gd name="connsiteX2" fmla="*/ 864944 w 864944"/>
                <a:gd name="connsiteY2" fmla="*/ 1966545 h 1966545"/>
                <a:gd name="connsiteX3" fmla="*/ 856681 w 864944"/>
                <a:gd name="connsiteY3" fmla="*/ 1953794 h 1966545"/>
                <a:gd name="connsiteX4" fmla="*/ 0 w 864944"/>
                <a:gd name="connsiteY4" fmla="*/ 1914823 h 1966545"/>
                <a:gd name="connsiteX5" fmla="*/ 0 w 864944"/>
                <a:gd name="connsiteY5" fmla="*/ 453314 h 1966545"/>
                <a:gd name="connsiteX6" fmla="*/ 734822 w 864944"/>
                <a:gd name="connsiteY6" fmla="*/ 304251 h 1966545"/>
                <a:gd name="connsiteX7" fmla="*/ 537640 w 864944"/>
                <a:gd name="connsiteY7" fmla="*/ 0 h 1966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4944" h="1966545">
                  <a:moveTo>
                    <a:pt x="537640" y="0"/>
                  </a:moveTo>
                  <a:lnTo>
                    <a:pt x="864944" y="106599"/>
                  </a:lnTo>
                  <a:lnTo>
                    <a:pt x="864944" y="1966545"/>
                  </a:lnTo>
                  <a:lnTo>
                    <a:pt x="856681" y="1953794"/>
                  </a:lnTo>
                  <a:lnTo>
                    <a:pt x="0" y="1914823"/>
                  </a:lnTo>
                  <a:lnTo>
                    <a:pt x="0" y="453314"/>
                  </a:lnTo>
                  <a:lnTo>
                    <a:pt x="734822" y="304251"/>
                  </a:lnTo>
                  <a:lnTo>
                    <a:pt x="53764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8D013B9C-8257-0EB9-94DE-0B1F5D08564A}"/>
                </a:ext>
              </a:extLst>
            </p:cNvPr>
            <p:cNvSpPr/>
            <p:nvPr/>
          </p:nvSpPr>
          <p:spPr>
            <a:xfrm>
              <a:off x="9277351" y="6670418"/>
              <a:ext cx="850813" cy="1953795"/>
            </a:xfrm>
            <a:custGeom>
              <a:avLst/>
              <a:gdLst>
                <a:gd name="connsiteX0" fmla="*/ 531778 w 850813"/>
                <a:gd name="connsiteY0" fmla="*/ 0 h 1953795"/>
                <a:gd name="connsiteX1" fmla="*/ 199491 w 850813"/>
                <a:gd name="connsiteY1" fmla="*/ 280164 h 1953795"/>
                <a:gd name="connsiteX2" fmla="*/ 850813 w 850813"/>
                <a:gd name="connsiteY2" fmla="*/ 492286 h 1953795"/>
                <a:gd name="connsiteX3" fmla="*/ 850813 w 850813"/>
                <a:gd name="connsiteY3" fmla="*/ 1953795 h 1953795"/>
                <a:gd name="connsiteX4" fmla="*/ 0 w 850813"/>
                <a:gd name="connsiteY4" fmla="*/ 1915088 h 1953795"/>
                <a:gd name="connsiteX5" fmla="*/ 0 w 850813"/>
                <a:gd name="connsiteY5" fmla="*/ 107877 h 1953795"/>
                <a:gd name="connsiteX6" fmla="*/ 531778 w 850813"/>
                <a:gd name="connsiteY6" fmla="*/ 0 h 1953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13" h="1953795">
                  <a:moveTo>
                    <a:pt x="531778" y="0"/>
                  </a:moveTo>
                  <a:lnTo>
                    <a:pt x="199491" y="280164"/>
                  </a:lnTo>
                  <a:lnTo>
                    <a:pt x="850813" y="492286"/>
                  </a:lnTo>
                  <a:lnTo>
                    <a:pt x="850813" y="1953795"/>
                  </a:lnTo>
                  <a:lnTo>
                    <a:pt x="0" y="1915088"/>
                  </a:lnTo>
                  <a:lnTo>
                    <a:pt x="0" y="107877"/>
                  </a:lnTo>
                  <a:lnTo>
                    <a:pt x="53177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9632815E-16E7-D293-DE8B-59C4251CAE6D}"/>
                </a:ext>
              </a:extLst>
            </p:cNvPr>
            <p:cNvSpPr/>
            <p:nvPr/>
          </p:nvSpPr>
          <p:spPr>
            <a:xfrm>
              <a:off x="8940801" y="6776001"/>
              <a:ext cx="336550" cy="2088060"/>
            </a:xfrm>
            <a:custGeom>
              <a:avLst/>
              <a:gdLst>
                <a:gd name="connsiteX0" fmla="*/ 0 w 336550"/>
                <a:gd name="connsiteY0" fmla="*/ 0 h 2088060"/>
                <a:gd name="connsiteX1" fmla="*/ 133511 w 336550"/>
                <a:gd name="connsiteY1" fmla="*/ 43483 h 2088060"/>
                <a:gd name="connsiteX2" fmla="*/ 336550 w 336550"/>
                <a:gd name="connsiteY2" fmla="*/ 2294 h 2088060"/>
                <a:gd name="connsiteX3" fmla="*/ 336550 w 336550"/>
                <a:gd name="connsiteY3" fmla="*/ 1809505 h 2088060"/>
                <a:gd name="connsiteX4" fmla="*/ 330684 w 336550"/>
                <a:gd name="connsiteY4" fmla="*/ 1809238 h 2088060"/>
                <a:gd name="connsiteX5" fmla="*/ 0 w 336550"/>
                <a:gd name="connsiteY5" fmla="*/ 2088060 h 2088060"/>
                <a:gd name="connsiteX6" fmla="*/ 0 w 336550"/>
                <a:gd name="connsiteY6" fmla="*/ 0 h 2088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550" h="2088060">
                  <a:moveTo>
                    <a:pt x="0" y="0"/>
                  </a:moveTo>
                  <a:lnTo>
                    <a:pt x="133511" y="43483"/>
                  </a:lnTo>
                  <a:lnTo>
                    <a:pt x="336550" y="2294"/>
                  </a:lnTo>
                  <a:lnTo>
                    <a:pt x="336550" y="1809505"/>
                  </a:lnTo>
                  <a:lnTo>
                    <a:pt x="330684" y="1809238"/>
                  </a:lnTo>
                  <a:lnTo>
                    <a:pt x="0" y="20880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031D7D3F-ED41-5BE8-E83F-595857F0E835}"/>
                </a:ext>
              </a:extLst>
            </p:cNvPr>
            <p:cNvSpPr/>
            <p:nvPr/>
          </p:nvSpPr>
          <p:spPr>
            <a:xfrm>
              <a:off x="7885357" y="6607359"/>
              <a:ext cx="2242807" cy="796536"/>
            </a:xfrm>
            <a:custGeom>
              <a:avLst/>
              <a:gdLst>
                <a:gd name="connsiteX0" fmla="*/ 537640 w 2242807"/>
                <a:gd name="connsiteY0" fmla="*/ 0 h 2266991"/>
                <a:gd name="connsiteX1" fmla="*/ 1188955 w 2242807"/>
                <a:gd name="connsiteY1" fmla="*/ 603723 h 2266991"/>
                <a:gd name="connsiteX2" fmla="*/ 1923772 w 2242807"/>
                <a:gd name="connsiteY2" fmla="*/ 179470 h 2266991"/>
                <a:gd name="connsiteX3" fmla="*/ 1591485 w 2242807"/>
                <a:gd name="connsiteY3" fmla="*/ 976834 h 2266991"/>
                <a:gd name="connsiteX4" fmla="*/ 2242807 w 2242807"/>
                <a:gd name="connsiteY4" fmla="*/ 1580547 h 2266991"/>
                <a:gd name="connsiteX5" fmla="*/ 1386128 w 2242807"/>
                <a:gd name="connsiteY5" fmla="*/ 1469623 h 2266991"/>
                <a:gd name="connsiteX6" fmla="*/ 1053851 w 2242807"/>
                <a:gd name="connsiteY6" fmla="*/ 2266991 h 2266991"/>
                <a:gd name="connsiteX7" fmla="*/ 856681 w 2242807"/>
                <a:gd name="connsiteY7" fmla="*/ 1401073 h 2266991"/>
                <a:gd name="connsiteX8" fmla="*/ 0 w 2242807"/>
                <a:gd name="connsiteY8" fmla="*/ 1290160 h 2266991"/>
                <a:gd name="connsiteX9" fmla="*/ 734822 w 2242807"/>
                <a:gd name="connsiteY9" fmla="*/ 865917 h 2266991"/>
                <a:gd name="connsiteX10" fmla="*/ 537640 w 2242807"/>
                <a:gd name="connsiteY10" fmla="*/ 0 h 226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2807" h="2266991">
                  <a:moveTo>
                    <a:pt x="537640" y="0"/>
                  </a:moveTo>
                  <a:lnTo>
                    <a:pt x="1188955" y="603723"/>
                  </a:lnTo>
                  <a:lnTo>
                    <a:pt x="1923772" y="179470"/>
                  </a:lnTo>
                  <a:lnTo>
                    <a:pt x="1591485" y="976834"/>
                  </a:lnTo>
                  <a:lnTo>
                    <a:pt x="2242807" y="1580547"/>
                  </a:lnTo>
                  <a:lnTo>
                    <a:pt x="1386128" y="1469623"/>
                  </a:lnTo>
                  <a:lnTo>
                    <a:pt x="1053851" y="2266991"/>
                  </a:lnTo>
                  <a:lnTo>
                    <a:pt x="856681" y="1401073"/>
                  </a:lnTo>
                  <a:lnTo>
                    <a:pt x="0" y="1290160"/>
                  </a:lnTo>
                  <a:lnTo>
                    <a:pt x="734822" y="865917"/>
                  </a:lnTo>
                  <a:lnTo>
                    <a:pt x="53764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A887321A-46E9-A786-554D-B514CF20A415}"/>
                </a:ext>
              </a:extLst>
            </p:cNvPr>
            <p:cNvSpPr/>
            <p:nvPr/>
          </p:nvSpPr>
          <p:spPr>
            <a:xfrm>
              <a:off x="7885357" y="8068868"/>
              <a:ext cx="2242807" cy="796536"/>
            </a:xfrm>
            <a:custGeom>
              <a:avLst/>
              <a:gdLst>
                <a:gd name="connsiteX0" fmla="*/ 537640 w 2242807"/>
                <a:gd name="connsiteY0" fmla="*/ 0 h 2266991"/>
                <a:gd name="connsiteX1" fmla="*/ 1188955 w 2242807"/>
                <a:gd name="connsiteY1" fmla="*/ 603723 h 2266991"/>
                <a:gd name="connsiteX2" fmla="*/ 1923772 w 2242807"/>
                <a:gd name="connsiteY2" fmla="*/ 179470 h 2266991"/>
                <a:gd name="connsiteX3" fmla="*/ 1591485 w 2242807"/>
                <a:gd name="connsiteY3" fmla="*/ 976834 h 2266991"/>
                <a:gd name="connsiteX4" fmla="*/ 2242807 w 2242807"/>
                <a:gd name="connsiteY4" fmla="*/ 1580547 h 2266991"/>
                <a:gd name="connsiteX5" fmla="*/ 1386128 w 2242807"/>
                <a:gd name="connsiteY5" fmla="*/ 1469623 h 2266991"/>
                <a:gd name="connsiteX6" fmla="*/ 1053851 w 2242807"/>
                <a:gd name="connsiteY6" fmla="*/ 2266991 h 2266991"/>
                <a:gd name="connsiteX7" fmla="*/ 856681 w 2242807"/>
                <a:gd name="connsiteY7" fmla="*/ 1401073 h 2266991"/>
                <a:gd name="connsiteX8" fmla="*/ 0 w 2242807"/>
                <a:gd name="connsiteY8" fmla="*/ 1290160 h 2266991"/>
                <a:gd name="connsiteX9" fmla="*/ 734822 w 2242807"/>
                <a:gd name="connsiteY9" fmla="*/ 865917 h 2266991"/>
                <a:gd name="connsiteX10" fmla="*/ 537640 w 2242807"/>
                <a:gd name="connsiteY10" fmla="*/ 0 h 226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2807" h="2266991">
                  <a:moveTo>
                    <a:pt x="537640" y="0"/>
                  </a:moveTo>
                  <a:lnTo>
                    <a:pt x="1188955" y="603723"/>
                  </a:lnTo>
                  <a:lnTo>
                    <a:pt x="1923772" y="179470"/>
                  </a:lnTo>
                  <a:lnTo>
                    <a:pt x="1591485" y="976834"/>
                  </a:lnTo>
                  <a:lnTo>
                    <a:pt x="2242807" y="1580547"/>
                  </a:lnTo>
                  <a:lnTo>
                    <a:pt x="1386128" y="1469623"/>
                  </a:lnTo>
                  <a:lnTo>
                    <a:pt x="1053851" y="2266991"/>
                  </a:lnTo>
                  <a:lnTo>
                    <a:pt x="856681" y="1401073"/>
                  </a:lnTo>
                  <a:lnTo>
                    <a:pt x="0" y="1290160"/>
                  </a:lnTo>
                  <a:lnTo>
                    <a:pt x="734822" y="865917"/>
                  </a:lnTo>
                  <a:lnTo>
                    <a:pt x="537640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606" name="直線コネクタ 605">
              <a:extLst>
                <a:ext uri="{FF2B5EF4-FFF2-40B4-BE49-F238E27FC236}">
                  <a16:creationId xmlns:a16="http://schemas.microsoft.com/office/drawing/2014/main" id="{46C23E80-EE0F-0DBF-849F-86B92060BB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13751" y="6941083"/>
              <a:ext cx="10319" cy="1143913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直線コネクタ 608">
              <a:extLst>
                <a:ext uri="{FF2B5EF4-FFF2-40B4-BE49-F238E27FC236}">
                  <a16:creationId xmlns:a16="http://schemas.microsoft.com/office/drawing/2014/main" id="{AEF97EB9-57A1-3E73-71F3-1547FDF755FC}"/>
                </a:ext>
              </a:extLst>
            </p:cNvPr>
            <p:cNvCxnSpPr>
              <a:cxnSpLocks/>
              <a:stCxn id="125" idx="9"/>
            </p:cNvCxnSpPr>
            <p:nvPr/>
          </p:nvCxnSpPr>
          <p:spPr>
            <a:xfrm>
              <a:off x="8620179" y="6911610"/>
              <a:ext cx="15796" cy="146721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直線コネクタ 611">
              <a:extLst>
                <a:ext uri="{FF2B5EF4-FFF2-40B4-BE49-F238E27FC236}">
                  <a16:creationId xmlns:a16="http://schemas.microsoft.com/office/drawing/2014/main" id="{1733EF4C-AE17-67FF-D36D-5FBC7DF3CAD1}"/>
                </a:ext>
              </a:extLst>
            </p:cNvPr>
            <p:cNvCxnSpPr>
              <a:cxnSpLocks/>
              <a:stCxn id="125" idx="1"/>
              <a:endCxn id="432" idx="1"/>
            </p:cNvCxnSpPr>
            <p:nvPr/>
          </p:nvCxnSpPr>
          <p:spPr>
            <a:xfrm>
              <a:off x="9074312" y="6819485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直線コネクタ 614">
              <a:extLst>
                <a:ext uri="{FF2B5EF4-FFF2-40B4-BE49-F238E27FC236}">
                  <a16:creationId xmlns:a16="http://schemas.microsoft.com/office/drawing/2014/main" id="{DAC92C25-BFBA-3C59-92A3-71458AE0D3A6}"/>
                </a:ext>
              </a:extLst>
            </p:cNvPr>
            <p:cNvCxnSpPr>
              <a:cxnSpLocks/>
              <a:endCxn id="432" idx="2"/>
            </p:cNvCxnSpPr>
            <p:nvPr/>
          </p:nvCxnSpPr>
          <p:spPr>
            <a:xfrm>
              <a:off x="9804402" y="7058025"/>
              <a:ext cx="4727" cy="1073902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直線コネクタ 617">
              <a:extLst>
                <a:ext uri="{FF2B5EF4-FFF2-40B4-BE49-F238E27FC236}">
                  <a16:creationId xmlns:a16="http://schemas.microsoft.com/office/drawing/2014/main" id="{5BC2E6FF-9946-9B77-DA39-D30C5D743A6E}"/>
                </a:ext>
              </a:extLst>
            </p:cNvPr>
            <p:cNvCxnSpPr>
              <a:cxnSpLocks/>
              <a:stCxn id="125" idx="3"/>
              <a:endCxn id="432" idx="3"/>
            </p:cNvCxnSpPr>
            <p:nvPr/>
          </p:nvCxnSpPr>
          <p:spPr>
            <a:xfrm>
              <a:off x="9476842" y="6950582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9" name="グループ化 718">
            <a:extLst>
              <a:ext uri="{FF2B5EF4-FFF2-40B4-BE49-F238E27FC236}">
                <a16:creationId xmlns:a16="http://schemas.microsoft.com/office/drawing/2014/main" id="{0D9F05C7-64B4-13DE-71A2-209A1CB075CE}"/>
              </a:ext>
            </a:extLst>
          </p:cNvPr>
          <p:cNvGrpSpPr/>
          <p:nvPr/>
        </p:nvGrpSpPr>
        <p:grpSpPr>
          <a:xfrm>
            <a:off x="6750822" y="3956139"/>
            <a:ext cx="2266991" cy="2249549"/>
            <a:chOff x="11274006" y="6463980"/>
            <a:chExt cx="2266991" cy="2249549"/>
          </a:xfrm>
        </p:grpSpPr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02764D5D-A2CE-D689-0780-E4310CD915CE}"/>
                </a:ext>
              </a:extLst>
            </p:cNvPr>
            <p:cNvSpPr/>
            <p:nvPr/>
          </p:nvSpPr>
          <p:spPr>
            <a:xfrm>
              <a:off x="11460159" y="7001608"/>
              <a:ext cx="785816" cy="1598845"/>
            </a:xfrm>
            <a:custGeom>
              <a:avLst/>
              <a:gdLst>
                <a:gd name="connsiteX0" fmla="*/ 785816 w 785816"/>
                <a:gd name="connsiteY0" fmla="*/ 0 h 1598845"/>
                <a:gd name="connsiteX1" fmla="*/ 785816 w 785816"/>
                <a:gd name="connsiteY1" fmla="*/ 1483783 h 1598845"/>
                <a:gd name="connsiteX2" fmla="*/ 0 w 785816"/>
                <a:gd name="connsiteY2" fmla="*/ 1598845 h 1598845"/>
                <a:gd name="connsiteX3" fmla="*/ 0 w 785816"/>
                <a:gd name="connsiteY3" fmla="*/ 1258900 h 1598845"/>
                <a:gd name="connsiteX4" fmla="*/ 1470 w 785816"/>
                <a:gd name="connsiteY4" fmla="*/ 1183910 h 1598845"/>
                <a:gd name="connsiteX5" fmla="*/ 0 w 785816"/>
                <a:gd name="connsiteY5" fmla="*/ 1183353 h 1598845"/>
                <a:gd name="connsiteX6" fmla="*/ 0 w 785816"/>
                <a:gd name="connsiteY6" fmla="*/ 133618 h 1598845"/>
                <a:gd name="connsiteX7" fmla="*/ 785816 w 785816"/>
                <a:gd name="connsiteY7" fmla="*/ 0 h 1598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5816" h="1598845">
                  <a:moveTo>
                    <a:pt x="785816" y="0"/>
                  </a:moveTo>
                  <a:lnTo>
                    <a:pt x="785816" y="1483783"/>
                  </a:lnTo>
                  <a:lnTo>
                    <a:pt x="0" y="1598845"/>
                  </a:lnTo>
                  <a:lnTo>
                    <a:pt x="0" y="1258900"/>
                  </a:lnTo>
                  <a:lnTo>
                    <a:pt x="1470" y="1183910"/>
                  </a:lnTo>
                  <a:lnTo>
                    <a:pt x="0" y="1183353"/>
                  </a:lnTo>
                  <a:lnTo>
                    <a:pt x="0" y="133618"/>
                  </a:lnTo>
                  <a:lnTo>
                    <a:pt x="78581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2EB2F6EF-8980-0BF9-E5C4-6D58EBAF8CF6}"/>
                </a:ext>
              </a:extLst>
            </p:cNvPr>
            <p:cNvSpPr/>
            <p:nvPr/>
          </p:nvSpPr>
          <p:spPr>
            <a:xfrm>
              <a:off x="11274006" y="6652888"/>
              <a:ext cx="971969" cy="1532073"/>
            </a:xfrm>
            <a:custGeom>
              <a:avLst/>
              <a:gdLst>
                <a:gd name="connsiteX0" fmla="*/ 0 w 971969"/>
                <a:gd name="connsiteY0" fmla="*/ 0 h 1532073"/>
                <a:gd name="connsiteX1" fmla="*/ 865917 w 971969"/>
                <a:gd name="connsiteY1" fmla="*/ 69283 h 1532073"/>
                <a:gd name="connsiteX2" fmla="*/ 971969 w 971969"/>
                <a:gd name="connsiteY2" fmla="*/ 4741 h 1532073"/>
                <a:gd name="connsiteX3" fmla="*/ 971969 w 971969"/>
                <a:gd name="connsiteY3" fmla="*/ 348720 h 1532073"/>
                <a:gd name="connsiteX4" fmla="*/ 186153 w 971969"/>
                <a:gd name="connsiteY4" fmla="*/ 482338 h 1532073"/>
                <a:gd name="connsiteX5" fmla="*/ 186153 w 971969"/>
                <a:gd name="connsiteY5" fmla="*/ 1532073 h 1532073"/>
                <a:gd name="connsiteX6" fmla="*/ 0 w 971969"/>
                <a:gd name="connsiteY6" fmla="*/ 1461509 h 1532073"/>
                <a:gd name="connsiteX7" fmla="*/ 0 w 971969"/>
                <a:gd name="connsiteY7" fmla="*/ 0 h 153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969" h="1532073">
                  <a:moveTo>
                    <a:pt x="0" y="0"/>
                  </a:moveTo>
                  <a:lnTo>
                    <a:pt x="865917" y="69283"/>
                  </a:lnTo>
                  <a:lnTo>
                    <a:pt x="971969" y="4741"/>
                  </a:lnTo>
                  <a:lnTo>
                    <a:pt x="971969" y="348720"/>
                  </a:lnTo>
                  <a:lnTo>
                    <a:pt x="186153" y="482338"/>
                  </a:lnTo>
                  <a:lnTo>
                    <a:pt x="186153" y="1532073"/>
                  </a:lnTo>
                  <a:lnTo>
                    <a:pt x="0" y="14615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1C157C61-CBB4-6E98-0281-5AA3865B1C94}"/>
                </a:ext>
              </a:extLst>
            </p:cNvPr>
            <p:cNvSpPr/>
            <p:nvPr/>
          </p:nvSpPr>
          <p:spPr>
            <a:xfrm>
              <a:off x="12245975" y="7014213"/>
              <a:ext cx="608784" cy="1699316"/>
            </a:xfrm>
            <a:custGeom>
              <a:avLst/>
              <a:gdLst>
                <a:gd name="connsiteX0" fmla="*/ 0 w 608784"/>
                <a:gd name="connsiteY0" fmla="*/ 0 h 1699316"/>
                <a:gd name="connsiteX1" fmla="*/ 606424 w 608784"/>
                <a:gd name="connsiteY1" fmla="*/ 227962 h 1699316"/>
                <a:gd name="connsiteX2" fmla="*/ 608784 w 608784"/>
                <a:gd name="connsiteY2" fmla="*/ 1382039 h 1699316"/>
                <a:gd name="connsiteX3" fmla="*/ 603250 w 608784"/>
                <a:gd name="connsiteY3" fmla="*/ 1382849 h 1699316"/>
                <a:gd name="connsiteX4" fmla="*/ 608578 w 608784"/>
                <a:gd name="connsiteY4" fmla="*/ 1699316 h 1699316"/>
                <a:gd name="connsiteX5" fmla="*/ 4865 w 608784"/>
                <a:gd name="connsiteY5" fmla="*/ 1470465 h 1699316"/>
                <a:gd name="connsiteX6" fmla="*/ 0 w 608784"/>
                <a:gd name="connsiteY6" fmla="*/ 1471177 h 1699316"/>
                <a:gd name="connsiteX7" fmla="*/ 0 w 608784"/>
                <a:gd name="connsiteY7" fmla="*/ 0 h 169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8784" h="1699316">
                  <a:moveTo>
                    <a:pt x="0" y="0"/>
                  </a:moveTo>
                  <a:lnTo>
                    <a:pt x="606424" y="227962"/>
                  </a:lnTo>
                  <a:lnTo>
                    <a:pt x="608784" y="1382039"/>
                  </a:lnTo>
                  <a:lnTo>
                    <a:pt x="603250" y="1382849"/>
                  </a:lnTo>
                  <a:lnTo>
                    <a:pt x="608578" y="1699316"/>
                  </a:lnTo>
                  <a:lnTo>
                    <a:pt x="4865" y="1470465"/>
                  </a:lnTo>
                  <a:lnTo>
                    <a:pt x="0" y="1471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ECB70F01-4BC0-3F28-8DC4-F16D8C91D6DF}"/>
                </a:ext>
              </a:extLst>
            </p:cNvPr>
            <p:cNvSpPr/>
            <p:nvPr/>
          </p:nvSpPr>
          <p:spPr>
            <a:xfrm>
              <a:off x="12245975" y="6463980"/>
              <a:ext cx="1295022" cy="1932272"/>
            </a:xfrm>
            <a:custGeom>
              <a:avLst/>
              <a:gdLst>
                <a:gd name="connsiteX0" fmla="*/ 318190 w 1295022"/>
                <a:gd name="connsiteY0" fmla="*/ 0 h 1932272"/>
                <a:gd name="connsiteX1" fmla="*/ 429103 w 1295022"/>
                <a:gd name="connsiteY1" fmla="*/ 301006 h 1932272"/>
                <a:gd name="connsiteX2" fmla="*/ 1295022 w 1295022"/>
                <a:gd name="connsiteY2" fmla="*/ 370285 h 1932272"/>
                <a:gd name="connsiteX3" fmla="*/ 1295022 w 1295022"/>
                <a:gd name="connsiteY3" fmla="*/ 1831794 h 1932272"/>
                <a:gd name="connsiteX4" fmla="*/ 608784 w 1295022"/>
                <a:gd name="connsiteY4" fmla="*/ 1932272 h 1932272"/>
                <a:gd name="connsiteX5" fmla="*/ 606424 w 1295022"/>
                <a:gd name="connsiteY5" fmla="*/ 778195 h 1932272"/>
                <a:gd name="connsiteX6" fmla="*/ 0 w 1295022"/>
                <a:gd name="connsiteY6" fmla="*/ 550233 h 1932272"/>
                <a:gd name="connsiteX7" fmla="*/ 0 w 1295022"/>
                <a:gd name="connsiteY7" fmla="*/ 193648 h 1932272"/>
                <a:gd name="connsiteX8" fmla="*/ 318190 w 1295022"/>
                <a:gd name="connsiteY8" fmla="*/ 0 h 1932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5022" h="1932272">
                  <a:moveTo>
                    <a:pt x="318190" y="0"/>
                  </a:moveTo>
                  <a:lnTo>
                    <a:pt x="429103" y="301006"/>
                  </a:lnTo>
                  <a:lnTo>
                    <a:pt x="1295022" y="370285"/>
                  </a:lnTo>
                  <a:lnTo>
                    <a:pt x="1295022" y="1831794"/>
                  </a:lnTo>
                  <a:lnTo>
                    <a:pt x="608784" y="1932272"/>
                  </a:lnTo>
                  <a:lnTo>
                    <a:pt x="606424" y="778195"/>
                  </a:lnTo>
                  <a:lnTo>
                    <a:pt x="0" y="550233"/>
                  </a:lnTo>
                  <a:lnTo>
                    <a:pt x="0" y="193648"/>
                  </a:lnTo>
                  <a:lnTo>
                    <a:pt x="31819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AD7E3245-9AB1-00F8-85F5-95346E954CEB}"/>
                </a:ext>
              </a:extLst>
            </p:cNvPr>
            <p:cNvSpPr/>
            <p:nvPr/>
          </p:nvSpPr>
          <p:spPr>
            <a:xfrm>
              <a:off x="11274006" y="6463980"/>
              <a:ext cx="2266991" cy="788040"/>
            </a:xfrm>
            <a:custGeom>
              <a:avLst/>
              <a:gdLst>
                <a:gd name="connsiteX0" fmla="*/ 1290159 w 2266991"/>
                <a:gd name="connsiteY0" fmla="*/ 0 h 2242807"/>
                <a:gd name="connsiteX1" fmla="*/ 1401072 w 2266991"/>
                <a:gd name="connsiteY1" fmla="*/ 856681 h 2242807"/>
                <a:gd name="connsiteX2" fmla="*/ 2266991 w 2266991"/>
                <a:gd name="connsiteY2" fmla="*/ 1053851 h 2242807"/>
                <a:gd name="connsiteX3" fmla="*/ 1469623 w 2266991"/>
                <a:gd name="connsiteY3" fmla="*/ 1386128 h 2242807"/>
                <a:gd name="connsiteX4" fmla="*/ 1580547 w 2266991"/>
                <a:gd name="connsiteY4" fmla="*/ 2242807 h 2242807"/>
                <a:gd name="connsiteX5" fmla="*/ 976834 w 2266991"/>
                <a:gd name="connsiteY5" fmla="*/ 1591485 h 2242807"/>
                <a:gd name="connsiteX6" fmla="*/ 179470 w 2266991"/>
                <a:gd name="connsiteY6" fmla="*/ 1923771 h 2242807"/>
                <a:gd name="connsiteX7" fmla="*/ 603723 w 2266991"/>
                <a:gd name="connsiteY7" fmla="*/ 1188955 h 2242807"/>
                <a:gd name="connsiteX8" fmla="*/ 0 w 2266991"/>
                <a:gd name="connsiteY8" fmla="*/ 537640 h 2242807"/>
                <a:gd name="connsiteX9" fmla="*/ 865917 w 2266991"/>
                <a:gd name="connsiteY9" fmla="*/ 734822 h 2242807"/>
                <a:gd name="connsiteX10" fmla="*/ 1290159 w 2266991"/>
                <a:gd name="connsiteY10" fmla="*/ 0 h 224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66991" h="2242807">
                  <a:moveTo>
                    <a:pt x="1290159" y="0"/>
                  </a:moveTo>
                  <a:lnTo>
                    <a:pt x="1401072" y="856681"/>
                  </a:lnTo>
                  <a:lnTo>
                    <a:pt x="2266991" y="1053851"/>
                  </a:lnTo>
                  <a:lnTo>
                    <a:pt x="1469623" y="1386128"/>
                  </a:lnTo>
                  <a:lnTo>
                    <a:pt x="1580547" y="2242807"/>
                  </a:lnTo>
                  <a:lnTo>
                    <a:pt x="976834" y="1591485"/>
                  </a:lnTo>
                  <a:lnTo>
                    <a:pt x="179470" y="1923771"/>
                  </a:lnTo>
                  <a:lnTo>
                    <a:pt x="603723" y="1188955"/>
                  </a:lnTo>
                  <a:lnTo>
                    <a:pt x="0" y="537640"/>
                  </a:lnTo>
                  <a:lnTo>
                    <a:pt x="865917" y="734822"/>
                  </a:lnTo>
                  <a:lnTo>
                    <a:pt x="129015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04286DDB-5CD9-1DFC-C0CC-3485B5A93C8C}"/>
                </a:ext>
              </a:extLst>
            </p:cNvPr>
            <p:cNvSpPr/>
            <p:nvPr/>
          </p:nvSpPr>
          <p:spPr>
            <a:xfrm>
              <a:off x="11274006" y="7925489"/>
              <a:ext cx="2266991" cy="788040"/>
            </a:xfrm>
            <a:custGeom>
              <a:avLst/>
              <a:gdLst>
                <a:gd name="connsiteX0" fmla="*/ 1290159 w 2266991"/>
                <a:gd name="connsiteY0" fmla="*/ 0 h 2242807"/>
                <a:gd name="connsiteX1" fmla="*/ 1401072 w 2266991"/>
                <a:gd name="connsiteY1" fmla="*/ 856681 h 2242807"/>
                <a:gd name="connsiteX2" fmla="*/ 2266991 w 2266991"/>
                <a:gd name="connsiteY2" fmla="*/ 1053851 h 2242807"/>
                <a:gd name="connsiteX3" fmla="*/ 1469623 w 2266991"/>
                <a:gd name="connsiteY3" fmla="*/ 1386128 h 2242807"/>
                <a:gd name="connsiteX4" fmla="*/ 1580547 w 2266991"/>
                <a:gd name="connsiteY4" fmla="*/ 2242807 h 2242807"/>
                <a:gd name="connsiteX5" fmla="*/ 976834 w 2266991"/>
                <a:gd name="connsiteY5" fmla="*/ 1591485 h 2242807"/>
                <a:gd name="connsiteX6" fmla="*/ 179470 w 2266991"/>
                <a:gd name="connsiteY6" fmla="*/ 1923771 h 2242807"/>
                <a:gd name="connsiteX7" fmla="*/ 603723 w 2266991"/>
                <a:gd name="connsiteY7" fmla="*/ 1188955 h 2242807"/>
                <a:gd name="connsiteX8" fmla="*/ 0 w 2266991"/>
                <a:gd name="connsiteY8" fmla="*/ 537640 h 2242807"/>
                <a:gd name="connsiteX9" fmla="*/ 865917 w 2266991"/>
                <a:gd name="connsiteY9" fmla="*/ 734822 h 2242807"/>
                <a:gd name="connsiteX10" fmla="*/ 1290159 w 2266991"/>
                <a:gd name="connsiteY10" fmla="*/ 0 h 224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66991" h="2242807">
                  <a:moveTo>
                    <a:pt x="1290159" y="0"/>
                  </a:moveTo>
                  <a:lnTo>
                    <a:pt x="1401072" y="856681"/>
                  </a:lnTo>
                  <a:lnTo>
                    <a:pt x="2266991" y="1053851"/>
                  </a:lnTo>
                  <a:lnTo>
                    <a:pt x="1469623" y="1386128"/>
                  </a:lnTo>
                  <a:lnTo>
                    <a:pt x="1580547" y="2242807"/>
                  </a:lnTo>
                  <a:lnTo>
                    <a:pt x="976834" y="1591485"/>
                  </a:lnTo>
                  <a:lnTo>
                    <a:pt x="179470" y="1923771"/>
                  </a:lnTo>
                  <a:lnTo>
                    <a:pt x="603723" y="1188955"/>
                  </a:lnTo>
                  <a:lnTo>
                    <a:pt x="0" y="537640"/>
                  </a:lnTo>
                  <a:lnTo>
                    <a:pt x="865917" y="734822"/>
                  </a:lnTo>
                  <a:lnTo>
                    <a:pt x="1290159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691" name="直線コネクタ 690">
              <a:extLst>
                <a:ext uri="{FF2B5EF4-FFF2-40B4-BE49-F238E27FC236}">
                  <a16:creationId xmlns:a16="http://schemas.microsoft.com/office/drawing/2014/main" id="{55A18278-C53D-59DF-5A24-153AE276F37A}"/>
                </a:ext>
              </a:extLst>
            </p:cNvPr>
            <p:cNvCxnSpPr>
              <a:cxnSpLocks/>
              <a:stCxn id="124" idx="7"/>
              <a:endCxn id="431" idx="7"/>
            </p:cNvCxnSpPr>
            <p:nvPr/>
          </p:nvCxnSpPr>
          <p:spPr>
            <a:xfrm>
              <a:off x="11877729" y="6881735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5" name="直線コネクタ 694">
              <a:extLst>
                <a:ext uri="{FF2B5EF4-FFF2-40B4-BE49-F238E27FC236}">
                  <a16:creationId xmlns:a16="http://schemas.microsoft.com/office/drawing/2014/main" id="{E6A20160-3939-48D5-C72E-DDC9DE74634B}"/>
                </a:ext>
              </a:extLst>
            </p:cNvPr>
            <p:cNvCxnSpPr>
              <a:cxnSpLocks/>
              <a:stCxn id="124" idx="0"/>
            </p:cNvCxnSpPr>
            <p:nvPr/>
          </p:nvCxnSpPr>
          <p:spPr>
            <a:xfrm>
              <a:off x="12564165" y="6463980"/>
              <a:ext cx="0" cy="146082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8" name="直線コネクタ 697">
              <a:extLst>
                <a:ext uri="{FF2B5EF4-FFF2-40B4-BE49-F238E27FC236}">
                  <a16:creationId xmlns:a16="http://schemas.microsoft.com/office/drawing/2014/main" id="{A4ABC89F-0C7F-2FF2-01B0-F5649D281434}"/>
                </a:ext>
              </a:extLst>
            </p:cNvPr>
            <p:cNvCxnSpPr>
              <a:cxnSpLocks/>
              <a:stCxn id="124" idx="9"/>
              <a:endCxn id="431" idx="9"/>
            </p:cNvCxnSpPr>
            <p:nvPr/>
          </p:nvCxnSpPr>
          <p:spPr>
            <a:xfrm>
              <a:off x="12139923" y="6722169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1" name="直線コネクタ 700">
              <a:extLst>
                <a:ext uri="{FF2B5EF4-FFF2-40B4-BE49-F238E27FC236}">
                  <a16:creationId xmlns:a16="http://schemas.microsoft.com/office/drawing/2014/main" id="{04016089-B4F8-B794-A588-CA8ED2172C20}"/>
                </a:ext>
              </a:extLst>
            </p:cNvPr>
            <p:cNvCxnSpPr>
              <a:cxnSpLocks/>
              <a:stCxn id="124" idx="1"/>
            </p:cNvCxnSpPr>
            <p:nvPr/>
          </p:nvCxnSpPr>
          <p:spPr>
            <a:xfrm>
              <a:off x="12675078" y="6764986"/>
              <a:ext cx="0" cy="147413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4" name="直線コネクタ 703">
              <a:extLst>
                <a:ext uri="{FF2B5EF4-FFF2-40B4-BE49-F238E27FC236}">
                  <a16:creationId xmlns:a16="http://schemas.microsoft.com/office/drawing/2014/main" id="{5BF8AB31-E6F5-9BC8-C4BF-EBCD78B59276}"/>
                </a:ext>
              </a:extLst>
            </p:cNvPr>
            <p:cNvCxnSpPr>
              <a:cxnSpLocks/>
              <a:stCxn id="124" idx="3"/>
              <a:endCxn id="431" idx="3"/>
            </p:cNvCxnSpPr>
            <p:nvPr/>
          </p:nvCxnSpPr>
          <p:spPr>
            <a:xfrm>
              <a:off x="12743629" y="6951014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73582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91F441-ECD1-DA4A-151E-D5677BE3EE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C69C18C-5F22-D9C7-064E-577D7949F845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頂点の星型の図形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770974FA-E767-A45B-1A4B-B72F205ED73C}"/>
              </a:ext>
            </a:extLst>
          </p:cNvPr>
          <p:cNvGrpSpPr/>
          <p:nvPr/>
        </p:nvGrpSpPr>
        <p:grpSpPr>
          <a:xfrm>
            <a:off x="1003034" y="946377"/>
            <a:ext cx="1980616" cy="2556986"/>
            <a:chOff x="-5118098" y="6122491"/>
            <a:chExt cx="2221380" cy="2867816"/>
          </a:xfrm>
        </p:grpSpPr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ADA686C2-3CE3-3852-EC16-AEAD8C1C4D5D}"/>
                </a:ext>
              </a:extLst>
            </p:cNvPr>
            <p:cNvSpPr/>
            <p:nvPr/>
          </p:nvSpPr>
          <p:spPr>
            <a:xfrm>
              <a:off x="-5118098" y="6122491"/>
              <a:ext cx="2221380" cy="2206808"/>
            </a:xfrm>
            <a:custGeom>
              <a:avLst/>
              <a:gdLst>
                <a:gd name="connsiteX0" fmla="*/ 1110690 w 2221380"/>
                <a:gd name="connsiteY0" fmla="*/ 0 h 2867814"/>
                <a:gd name="connsiteX1" fmla="*/ 1372884 w 2221380"/>
                <a:gd name="connsiteY1" fmla="*/ 537164 h 2867814"/>
                <a:gd name="connsiteX2" fmla="*/ 2221380 w 2221380"/>
                <a:gd name="connsiteY2" fmla="*/ 537161 h 2867814"/>
                <a:gd name="connsiteX3" fmla="*/ 2221380 w 2221380"/>
                <a:gd name="connsiteY3" fmla="*/ 1998670 h 2867814"/>
                <a:gd name="connsiteX4" fmla="*/ 1803398 w 2221380"/>
                <a:gd name="connsiteY4" fmla="*/ 2200815 h 2867814"/>
                <a:gd name="connsiteX5" fmla="*/ 1803398 w 2221380"/>
                <a:gd name="connsiteY5" fmla="*/ 1414958 h 2867814"/>
                <a:gd name="connsiteX6" fmla="*/ 1123948 w 2221380"/>
                <a:gd name="connsiteY6" fmla="*/ 1046658 h 2867814"/>
                <a:gd name="connsiteX7" fmla="*/ 435786 w 2221380"/>
                <a:gd name="connsiteY7" fmla="*/ 1402258 h 2867814"/>
                <a:gd name="connsiteX8" fmla="*/ 430639 w 2221380"/>
                <a:gd name="connsiteY8" fmla="*/ 2864791 h 2867814"/>
                <a:gd name="connsiteX9" fmla="*/ 424246 w 2221380"/>
                <a:gd name="connsiteY9" fmla="*/ 2867814 h 2867814"/>
                <a:gd name="connsiteX10" fmla="*/ 430375 w 2221380"/>
                <a:gd name="connsiteY10" fmla="*/ 2206808 h 2867814"/>
                <a:gd name="connsiteX11" fmla="*/ 0 w 2221380"/>
                <a:gd name="connsiteY11" fmla="*/ 1998670 h 2867814"/>
                <a:gd name="connsiteX12" fmla="*/ 0 w 2221380"/>
                <a:gd name="connsiteY12" fmla="*/ 537161 h 2867814"/>
                <a:gd name="connsiteX13" fmla="*/ 848496 w 2221380"/>
                <a:gd name="connsiteY13" fmla="*/ 537164 h 2867814"/>
                <a:gd name="connsiteX14" fmla="*/ 1110690 w 2221380"/>
                <a:gd name="connsiteY14" fmla="*/ 0 h 2867814"/>
                <a:gd name="connsiteX0" fmla="*/ 1110690 w 2221380"/>
                <a:gd name="connsiteY0" fmla="*/ 0 h 2864791"/>
                <a:gd name="connsiteX1" fmla="*/ 1372884 w 2221380"/>
                <a:gd name="connsiteY1" fmla="*/ 537164 h 2864791"/>
                <a:gd name="connsiteX2" fmla="*/ 2221380 w 2221380"/>
                <a:gd name="connsiteY2" fmla="*/ 537161 h 2864791"/>
                <a:gd name="connsiteX3" fmla="*/ 2221380 w 2221380"/>
                <a:gd name="connsiteY3" fmla="*/ 1998670 h 2864791"/>
                <a:gd name="connsiteX4" fmla="*/ 1803398 w 2221380"/>
                <a:gd name="connsiteY4" fmla="*/ 2200815 h 2864791"/>
                <a:gd name="connsiteX5" fmla="*/ 1803398 w 2221380"/>
                <a:gd name="connsiteY5" fmla="*/ 1414958 h 2864791"/>
                <a:gd name="connsiteX6" fmla="*/ 1123948 w 2221380"/>
                <a:gd name="connsiteY6" fmla="*/ 1046658 h 2864791"/>
                <a:gd name="connsiteX7" fmla="*/ 435786 w 2221380"/>
                <a:gd name="connsiteY7" fmla="*/ 1402258 h 2864791"/>
                <a:gd name="connsiteX8" fmla="*/ 430639 w 2221380"/>
                <a:gd name="connsiteY8" fmla="*/ 2864791 h 2864791"/>
                <a:gd name="connsiteX9" fmla="*/ 430375 w 2221380"/>
                <a:gd name="connsiteY9" fmla="*/ 2206808 h 2864791"/>
                <a:gd name="connsiteX10" fmla="*/ 0 w 2221380"/>
                <a:gd name="connsiteY10" fmla="*/ 1998670 h 2864791"/>
                <a:gd name="connsiteX11" fmla="*/ 0 w 2221380"/>
                <a:gd name="connsiteY11" fmla="*/ 537161 h 2864791"/>
                <a:gd name="connsiteX12" fmla="*/ 848496 w 2221380"/>
                <a:gd name="connsiteY12" fmla="*/ 537164 h 2864791"/>
                <a:gd name="connsiteX13" fmla="*/ 1110690 w 2221380"/>
                <a:gd name="connsiteY13" fmla="*/ 0 h 2864791"/>
                <a:gd name="connsiteX0" fmla="*/ 1110690 w 2221380"/>
                <a:gd name="connsiteY0" fmla="*/ 0 h 2206808"/>
                <a:gd name="connsiteX1" fmla="*/ 1372884 w 2221380"/>
                <a:gd name="connsiteY1" fmla="*/ 537164 h 2206808"/>
                <a:gd name="connsiteX2" fmla="*/ 2221380 w 2221380"/>
                <a:gd name="connsiteY2" fmla="*/ 537161 h 2206808"/>
                <a:gd name="connsiteX3" fmla="*/ 2221380 w 2221380"/>
                <a:gd name="connsiteY3" fmla="*/ 1998670 h 2206808"/>
                <a:gd name="connsiteX4" fmla="*/ 1803398 w 2221380"/>
                <a:gd name="connsiteY4" fmla="*/ 2200815 h 2206808"/>
                <a:gd name="connsiteX5" fmla="*/ 1803398 w 2221380"/>
                <a:gd name="connsiteY5" fmla="*/ 1414958 h 2206808"/>
                <a:gd name="connsiteX6" fmla="*/ 1123948 w 2221380"/>
                <a:gd name="connsiteY6" fmla="*/ 1046658 h 2206808"/>
                <a:gd name="connsiteX7" fmla="*/ 435786 w 2221380"/>
                <a:gd name="connsiteY7" fmla="*/ 1402258 h 2206808"/>
                <a:gd name="connsiteX8" fmla="*/ 430375 w 2221380"/>
                <a:gd name="connsiteY8" fmla="*/ 2206808 h 2206808"/>
                <a:gd name="connsiteX9" fmla="*/ 0 w 2221380"/>
                <a:gd name="connsiteY9" fmla="*/ 1998670 h 2206808"/>
                <a:gd name="connsiteX10" fmla="*/ 0 w 2221380"/>
                <a:gd name="connsiteY10" fmla="*/ 537161 h 2206808"/>
                <a:gd name="connsiteX11" fmla="*/ 848496 w 2221380"/>
                <a:gd name="connsiteY11" fmla="*/ 537164 h 2206808"/>
                <a:gd name="connsiteX12" fmla="*/ 1110690 w 2221380"/>
                <a:gd name="connsiteY12" fmla="*/ 0 h 2206808"/>
                <a:gd name="connsiteX0" fmla="*/ 1110690 w 2221380"/>
                <a:gd name="connsiteY0" fmla="*/ 0 h 2206808"/>
                <a:gd name="connsiteX1" fmla="*/ 1372884 w 2221380"/>
                <a:gd name="connsiteY1" fmla="*/ 537164 h 2206808"/>
                <a:gd name="connsiteX2" fmla="*/ 2221380 w 2221380"/>
                <a:gd name="connsiteY2" fmla="*/ 537161 h 2206808"/>
                <a:gd name="connsiteX3" fmla="*/ 2221380 w 2221380"/>
                <a:gd name="connsiteY3" fmla="*/ 1998670 h 2206808"/>
                <a:gd name="connsiteX4" fmla="*/ 1803398 w 2221380"/>
                <a:gd name="connsiteY4" fmla="*/ 2200815 h 2206808"/>
                <a:gd name="connsiteX5" fmla="*/ 1803398 w 2221380"/>
                <a:gd name="connsiteY5" fmla="*/ 1414958 h 2206808"/>
                <a:gd name="connsiteX6" fmla="*/ 1123948 w 2221380"/>
                <a:gd name="connsiteY6" fmla="*/ 1046658 h 2206808"/>
                <a:gd name="connsiteX7" fmla="*/ 435786 w 2221380"/>
                <a:gd name="connsiteY7" fmla="*/ 1402258 h 2206808"/>
                <a:gd name="connsiteX8" fmla="*/ 430375 w 2221380"/>
                <a:gd name="connsiteY8" fmla="*/ 2206808 h 2206808"/>
                <a:gd name="connsiteX9" fmla="*/ 0 w 2221380"/>
                <a:gd name="connsiteY9" fmla="*/ 1998670 h 2206808"/>
                <a:gd name="connsiteX10" fmla="*/ 0 w 2221380"/>
                <a:gd name="connsiteY10" fmla="*/ 537161 h 2206808"/>
                <a:gd name="connsiteX11" fmla="*/ 848496 w 2221380"/>
                <a:gd name="connsiteY11" fmla="*/ 537164 h 2206808"/>
                <a:gd name="connsiteX12" fmla="*/ 1110690 w 2221380"/>
                <a:gd name="connsiteY12" fmla="*/ 0 h 2206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21380" h="2206808">
                  <a:moveTo>
                    <a:pt x="1110690" y="0"/>
                  </a:moveTo>
                  <a:lnTo>
                    <a:pt x="1372884" y="537164"/>
                  </a:lnTo>
                  <a:lnTo>
                    <a:pt x="2221380" y="537161"/>
                  </a:lnTo>
                  <a:lnTo>
                    <a:pt x="2221380" y="1998670"/>
                  </a:lnTo>
                  <a:lnTo>
                    <a:pt x="1803398" y="2200815"/>
                  </a:lnTo>
                  <a:lnTo>
                    <a:pt x="1803398" y="1414958"/>
                  </a:lnTo>
                  <a:lnTo>
                    <a:pt x="1123948" y="1046658"/>
                  </a:lnTo>
                  <a:lnTo>
                    <a:pt x="435786" y="1402258"/>
                  </a:lnTo>
                  <a:cubicBezTo>
                    <a:pt x="433982" y="1670441"/>
                    <a:pt x="432179" y="1938625"/>
                    <a:pt x="430375" y="2206808"/>
                  </a:cubicBezTo>
                  <a:lnTo>
                    <a:pt x="0" y="1998670"/>
                  </a:lnTo>
                  <a:lnTo>
                    <a:pt x="0" y="537161"/>
                  </a:lnTo>
                  <a:lnTo>
                    <a:pt x="848496" y="537164"/>
                  </a:lnTo>
                  <a:lnTo>
                    <a:pt x="111069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EFEEEA5B-7EA2-E054-2D6B-8E8F4B5355BB}"/>
                </a:ext>
              </a:extLst>
            </p:cNvPr>
            <p:cNvSpPr/>
            <p:nvPr/>
          </p:nvSpPr>
          <p:spPr>
            <a:xfrm>
              <a:off x="-3993517" y="7169494"/>
              <a:ext cx="678818" cy="1820813"/>
            </a:xfrm>
            <a:custGeom>
              <a:avLst/>
              <a:gdLst>
                <a:gd name="connsiteX0" fmla="*/ 0 w 678818"/>
                <a:gd name="connsiteY0" fmla="*/ 0 h 1820813"/>
                <a:gd name="connsiteX1" fmla="*/ 678818 w 678818"/>
                <a:gd name="connsiteY1" fmla="*/ 367957 h 1820813"/>
                <a:gd name="connsiteX2" fmla="*/ 678818 w 678818"/>
                <a:gd name="connsiteY2" fmla="*/ 1153814 h 1820813"/>
                <a:gd name="connsiteX3" fmla="*/ 667020 w 678818"/>
                <a:gd name="connsiteY3" fmla="*/ 1159520 h 1820813"/>
                <a:gd name="connsiteX4" fmla="*/ 672554 w 678818"/>
                <a:gd name="connsiteY4" fmla="*/ 1820813 h 1820813"/>
                <a:gd name="connsiteX5" fmla="*/ 0 w 678818"/>
                <a:gd name="connsiteY5" fmla="*/ 1500736 h 1820813"/>
                <a:gd name="connsiteX6" fmla="*/ 0 w 678818"/>
                <a:gd name="connsiteY6" fmla="*/ 0 h 1820813"/>
                <a:gd name="connsiteX0" fmla="*/ 0 w 678818"/>
                <a:gd name="connsiteY0" fmla="*/ 0 h 1820813"/>
                <a:gd name="connsiteX1" fmla="*/ 678818 w 678818"/>
                <a:gd name="connsiteY1" fmla="*/ 367957 h 1820813"/>
                <a:gd name="connsiteX2" fmla="*/ 678818 w 678818"/>
                <a:gd name="connsiteY2" fmla="*/ 1153814 h 1820813"/>
                <a:gd name="connsiteX3" fmla="*/ 672554 w 678818"/>
                <a:gd name="connsiteY3" fmla="*/ 1820813 h 1820813"/>
                <a:gd name="connsiteX4" fmla="*/ 0 w 678818"/>
                <a:gd name="connsiteY4" fmla="*/ 1500736 h 1820813"/>
                <a:gd name="connsiteX5" fmla="*/ 0 w 678818"/>
                <a:gd name="connsiteY5" fmla="*/ 0 h 1820813"/>
                <a:gd name="connsiteX0" fmla="*/ 0 w 678818"/>
                <a:gd name="connsiteY0" fmla="*/ 0 h 1820813"/>
                <a:gd name="connsiteX1" fmla="*/ 678818 w 678818"/>
                <a:gd name="connsiteY1" fmla="*/ 367957 h 1820813"/>
                <a:gd name="connsiteX2" fmla="*/ 672554 w 678818"/>
                <a:gd name="connsiteY2" fmla="*/ 1820813 h 1820813"/>
                <a:gd name="connsiteX3" fmla="*/ 0 w 678818"/>
                <a:gd name="connsiteY3" fmla="*/ 1500736 h 1820813"/>
                <a:gd name="connsiteX4" fmla="*/ 0 w 678818"/>
                <a:gd name="connsiteY4" fmla="*/ 0 h 1820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8818" h="1820813">
                  <a:moveTo>
                    <a:pt x="0" y="0"/>
                  </a:moveTo>
                  <a:lnTo>
                    <a:pt x="678818" y="367957"/>
                  </a:lnTo>
                  <a:lnTo>
                    <a:pt x="672554" y="1820813"/>
                  </a:lnTo>
                  <a:lnTo>
                    <a:pt x="0" y="15007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F4B0DCE1-27DE-FE96-7624-8CED1BED92E9}"/>
                </a:ext>
              </a:extLst>
            </p:cNvPr>
            <p:cNvSpPr/>
            <p:nvPr/>
          </p:nvSpPr>
          <p:spPr>
            <a:xfrm>
              <a:off x="-4687458" y="7169151"/>
              <a:ext cx="693941" cy="1818133"/>
            </a:xfrm>
            <a:custGeom>
              <a:avLst/>
              <a:gdLst>
                <a:gd name="connsiteX0" fmla="*/ 693309 w 693941"/>
                <a:gd name="connsiteY0" fmla="*/ 0 h 1818133"/>
                <a:gd name="connsiteX1" fmla="*/ 693941 w 693941"/>
                <a:gd name="connsiteY1" fmla="*/ 343 h 1818133"/>
                <a:gd name="connsiteX2" fmla="*/ 693941 w 693941"/>
                <a:gd name="connsiteY2" fmla="*/ 1501079 h 1818133"/>
                <a:gd name="connsiteX3" fmla="*/ 682194 w 693941"/>
                <a:gd name="connsiteY3" fmla="*/ 1495488 h 1818133"/>
                <a:gd name="connsiteX4" fmla="*/ 0 w 693941"/>
                <a:gd name="connsiteY4" fmla="*/ 1818133 h 1818133"/>
                <a:gd name="connsiteX5" fmla="*/ 5147 w 693941"/>
                <a:gd name="connsiteY5" fmla="*/ 355600 h 1818133"/>
                <a:gd name="connsiteX6" fmla="*/ 693309 w 693941"/>
                <a:gd name="connsiteY6" fmla="*/ 0 h 1818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3941" h="1818133">
                  <a:moveTo>
                    <a:pt x="693309" y="0"/>
                  </a:moveTo>
                  <a:lnTo>
                    <a:pt x="693941" y="343"/>
                  </a:lnTo>
                  <a:lnTo>
                    <a:pt x="693941" y="1501079"/>
                  </a:lnTo>
                  <a:lnTo>
                    <a:pt x="682194" y="1495488"/>
                  </a:lnTo>
                  <a:lnTo>
                    <a:pt x="0" y="1818133"/>
                  </a:lnTo>
                  <a:lnTo>
                    <a:pt x="5147" y="355600"/>
                  </a:lnTo>
                  <a:lnTo>
                    <a:pt x="69330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262DF6EE-A665-8FD9-BB42-EBA3407370EA}"/>
                </a:ext>
              </a:extLst>
            </p:cNvPr>
            <p:cNvSpPr/>
            <p:nvPr/>
          </p:nvSpPr>
          <p:spPr>
            <a:xfrm>
              <a:off x="-5118098" y="6122492"/>
              <a:ext cx="2221380" cy="1406305"/>
            </a:xfrm>
            <a:custGeom>
              <a:avLst/>
              <a:gdLst>
                <a:gd name="connsiteX0" fmla="*/ 1110690 w 2221380"/>
                <a:gd name="connsiteY0" fmla="*/ 0 h 2221378"/>
                <a:gd name="connsiteX1" fmla="*/ 1372884 w 2221380"/>
                <a:gd name="connsiteY1" fmla="*/ 848497 h 2221378"/>
                <a:gd name="connsiteX2" fmla="*/ 2221380 w 2221380"/>
                <a:gd name="connsiteY2" fmla="*/ 848491 h 2221378"/>
                <a:gd name="connsiteX3" fmla="*/ 1534929 w 2221380"/>
                <a:gd name="connsiteY3" fmla="*/ 1372885 h 2221378"/>
                <a:gd name="connsiteX4" fmla="*/ 1797134 w 2221380"/>
                <a:gd name="connsiteY4" fmla="*/ 2221378 h 2221378"/>
                <a:gd name="connsiteX5" fmla="*/ 1110690 w 2221380"/>
                <a:gd name="connsiteY5" fmla="*/ 1696975 h 2221378"/>
                <a:gd name="connsiteX6" fmla="*/ 424246 w 2221380"/>
                <a:gd name="connsiteY6" fmla="*/ 2221378 h 2221378"/>
                <a:gd name="connsiteX7" fmla="*/ 686451 w 2221380"/>
                <a:gd name="connsiteY7" fmla="*/ 1372885 h 2221378"/>
                <a:gd name="connsiteX8" fmla="*/ 0 w 2221380"/>
                <a:gd name="connsiteY8" fmla="*/ 848491 h 2221378"/>
                <a:gd name="connsiteX9" fmla="*/ 848496 w 2221380"/>
                <a:gd name="connsiteY9" fmla="*/ 848497 h 2221378"/>
                <a:gd name="connsiteX10" fmla="*/ 1110690 w 2221380"/>
                <a:gd name="connsiteY10" fmla="*/ 0 h 2221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21380" h="2221378">
                  <a:moveTo>
                    <a:pt x="1110690" y="0"/>
                  </a:moveTo>
                  <a:lnTo>
                    <a:pt x="1372884" y="848497"/>
                  </a:lnTo>
                  <a:lnTo>
                    <a:pt x="2221380" y="848491"/>
                  </a:lnTo>
                  <a:lnTo>
                    <a:pt x="1534929" y="1372885"/>
                  </a:lnTo>
                  <a:lnTo>
                    <a:pt x="1797134" y="2221378"/>
                  </a:lnTo>
                  <a:lnTo>
                    <a:pt x="1110690" y="1696975"/>
                  </a:lnTo>
                  <a:lnTo>
                    <a:pt x="424246" y="2221378"/>
                  </a:lnTo>
                  <a:lnTo>
                    <a:pt x="686451" y="1372885"/>
                  </a:lnTo>
                  <a:lnTo>
                    <a:pt x="0" y="848491"/>
                  </a:lnTo>
                  <a:lnTo>
                    <a:pt x="848496" y="848497"/>
                  </a:lnTo>
                  <a:lnTo>
                    <a:pt x="111069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2C54F52F-EF58-5F98-C828-B777D3083D22}"/>
              </a:ext>
            </a:extLst>
          </p:cNvPr>
          <p:cNvGrpSpPr/>
          <p:nvPr/>
        </p:nvGrpSpPr>
        <p:grpSpPr>
          <a:xfrm>
            <a:off x="3969492" y="932820"/>
            <a:ext cx="1999718" cy="2584100"/>
            <a:chOff x="-1728543" y="6286500"/>
            <a:chExt cx="2242807" cy="2898226"/>
          </a:xfrm>
        </p:grpSpPr>
        <p:sp>
          <p:nvSpPr>
            <p:cNvPr id="143" name="正方形/長方形 230">
              <a:extLst>
                <a:ext uri="{FF2B5EF4-FFF2-40B4-BE49-F238E27FC236}">
                  <a16:creationId xmlns:a16="http://schemas.microsoft.com/office/drawing/2014/main" id="{B5C1A27F-7D1E-ADAC-A1D3-B3E3293BCCB6}"/>
                </a:ext>
              </a:extLst>
            </p:cNvPr>
            <p:cNvSpPr/>
            <p:nvPr/>
          </p:nvSpPr>
          <p:spPr>
            <a:xfrm>
              <a:off x="-1193007" y="6286500"/>
              <a:ext cx="264319" cy="798754"/>
            </a:xfrm>
            <a:custGeom>
              <a:avLst/>
              <a:gdLst>
                <a:gd name="connsiteX0" fmla="*/ 0 w 264319"/>
                <a:gd name="connsiteY0" fmla="*/ 0 h 798754"/>
                <a:gd name="connsiteX1" fmla="*/ 264319 w 264319"/>
                <a:gd name="connsiteY1" fmla="*/ 0 h 798754"/>
                <a:gd name="connsiteX2" fmla="*/ 264319 w 264319"/>
                <a:gd name="connsiteY2" fmla="*/ 798754 h 798754"/>
                <a:gd name="connsiteX3" fmla="*/ 0 w 264319"/>
                <a:gd name="connsiteY3" fmla="*/ 798754 h 798754"/>
                <a:gd name="connsiteX4" fmla="*/ 0 w 264319"/>
                <a:gd name="connsiteY4" fmla="*/ 0 h 798754"/>
                <a:gd name="connsiteX0" fmla="*/ 0 w 264319"/>
                <a:gd name="connsiteY0" fmla="*/ 0 h 798754"/>
                <a:gd name="connsiteX1" fmla="*/ 264319 w 264319"/>
                <a:gd name="connsiteY1" fmla="*/ 147637 h 798754"/>
                <a:gd name="connsiteX2" fmla="*/ 264319 w 264319"/>
                <a:gd name="connsiteY2" fmla="*/ 798754 h 798754"/>
                <a:gd name="connsiteX3" fmla="*/ 0 w 264319"/>
                <a:gd name="connsiteY3" fmla="*/ 798754 h 798754"/>
                <a:gd name="connsiteX4" fmla="*/ 0 w 264319"/>
                <a:gd name="connsiteY4" fmla="*/ 0 h 798754"/>
                <a:gd name="connsiteX0" fmla="*/ 0 w 264319"/>
                <a:gd name="connsiteY0" fmla="*/ 0 h 798754"/>
                <a:gd name="connsiteX1" fmla="*/ 261938 w 264319"/>
                <a:gd name="connsiteY1" fmla="*/ 161925 h 798754"/>
                <a:gd name="connsiteX2" fmla="*/ 264319 w 264319"/>
                <a:gd name="connsiteY2" fmla="*/ 798754 h 798754"/>
                <a:gd name="connsiteX3" fmla="*/ 0 w 264319"/>
                <a:gd name="connsiteY3" fmla="*/ 798754 h 798754"/>
                <a:gd name="connsiteX4" fmla="*/ 0 w 264319"/>
                <a:gd name="connsiteY4" fmla="*/ 0 h 79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319" h="798754">
                  <a:moveTo>
                    <a:pt x="0" y="0"/>
                  </a:moveTo>
                  <a:lnTo>
                    <a:pt x="261938" y="161925"/>
                  </a:lnTo>
                  <a:cubicBezTo>
                    <a:pt x="262732" y="374201"/>
                    <a:pt x="263525" y="586478"/>
                    <a:pt x="264319" y="798754"/>
                  </a:cubicBezTo>
                  <a:lnTo>
                    <a:pt x="0" y="7987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正方形/長方形 231">
              <a:extLst>
                <a:ext uri="{FF2B5EF4-FFF2-40B4-BE49-F238E27FC236}">
                  <a16:creationId xmlns:a16="http://schemas.microsoft.com/office/drawing/2014/main" id="{99C49523-03AC-437D-DDEF-840B7741175A}"/>
                </a:ext>
              </a:extLst>
            </p:cNvPr>
            <p:cNvSpPr/>
            <p:nvPr/>
          </p:nvSpPr>
          <p:spPr>
            <a:xfrm>
              <a:off x="-214312" y="6407685"/>
              <a:ext cx="400801" cy="798754"/>
            </a:xfrm>
            <a:custGeom>
              <a:avLst/>
              <a:gdLst>
                <a:gd name="connsiteX0" fmla="*/ 0 w 396039"/>
                <a:gd name="connsiteY0" fmla="*/ 0 h 798754"/>
                <a:gd name="connsiteX1" fmla="*/ 396039 w 396039"/>
                <a:gd name="connsiteY1" fmla="*/ 0 h 798754"/>
                <a:gd name="connsiteX2" fmla="*/ 396039 w 396039"/>
                <a:gd name="connsiteY2" fmla="*/ 798754 h 798754"/>
                <a:gd name="connsiteX3" fmla="*/ 0 w 396039"/>
                <a:gd name="connsiteY3" fmla="*/ 798754 h 798754"/>
                <a:gd name="connsiteX4" fmla="*/ 0 w 396039"/>
                <a:gd name="connsiteY4" fmla="*/ 0 h 798754"/>
                <a:gd name="connsiteX0" fmla="*/ 0 w 400801"/>
                <a:gd name="connsiteY0" fmla="*/ 138112 h 798754"/>
                <a:gd name="connsiteX1" fmla="*/ 400801 w 400801"/>
                <a:gd name="connsiteY1" fmla="*/ 0 h 798754"/>
                <a:gd name="connsiteX2" fmla="*/ 400801 w 400801"/>
                <a:gd name="connsiteY2" fmla="*/ 798754 h 798754"/>
                <a:gd name="connsiteX3" fmla="*/ 4762 w 400801"/>
                <a:gd name="connsiteY3" fmla="*/ 798754 h 798754"/>
                <a:gd name="connsiteX4" fmla="*/ 0 w 400801"/>
                <a:gd name="connsiteY4" fmla="*/ 138112 h 798754"/>
                <a:gd name="connsiteX0" fmla="*/ 0 w 400801"/>
                <a:gd name="connsiteY0" fmla="*/ 142874 h 798754"/>
                <a:gd name="connsiteX1" fmla="*/ 400801 w 400801"/>
                <a:gd name="connsiteY1" fmla="*/ 0 h 798754"/>
                <a:gd name="connsiteX2" fmla="*/ 400801 w 400801"/>
                <a:gd name="connsiteY2" fmla="*/ 798754 h 798754"/>
                <a:gd name="connsiteX3" fmla="*/ 4762 w 400801"/>
                <a:gd name="connsiteY3" fmla="*/ 798754 h 798754"/>
                <a:gd name="connsiteX4" fmla="*/ 0 w 400801"/>
                <a:gd name="connsiteY4" fmla="*/ 142874 h 79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801" h="798754">
                  <a:moveTo>
                    <a:pt x="0" y="142874"/>
                  </a:moveTo>
                  <a:lnTo>
                    <a:pt x="400801" y="0"/>
                  </a:lnTo>
                  <a:lnTo>
                    <a:pt x="400801" y="798754"/>
                  </a:lnTo>
                  <a:lnTo>
                    <a:pt x="4762" y="798754"/>
                  </a:lnTo>
                  <a:cubicBezTo>
                    <a:pt x="3175" y="578540"/>
                    <a:pt x="1587" y="363088"/>
                    <a:pt x="0" y="14287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37DD22DE-D7E4-12B9-091F-38640E75CA1A}"/>
                </a:ext>
              </a:extLst>
            </p:cNvPr>
            <p:cNvSpPr/>
            <p:nvPr/>
          </p:nvSpPr>
          <p:spPr>
            <a:xfrm>
              <a:off x="-871538" y="6475444"/>
              <a:ext cx="195263" cy="2704880"/>
            </a:xfrm>
            <a:custGeom>
              <a:avLst/>
              <a:gdLst>
                <a:gd name="connsiteX0" fmla="*/ 0 w 195263"/>
                <a:gd name="connsiteY0" fmla="*/ 0 h 2704880"/>
                <a:gd name="connsiteX1" fmla="*/ 195263 w 195263"/>
                <a:gd name="connsiteY1" fmla="*/ 114585 h 2704880"/>
                <a:gd name="connsiteX2" fmla="*/ 195263 w 195263"/>
                <a:gd name="connsiteY2" fmla="*/ 2704880 h 2704880"/>
                <a:gd name="connsiteX3" fmla="*/ 0 w 195263"/>
                <a:gd name="connsiteY3" fmla="*/ 2161980 h 2704880"/>
                <a:gd name="connsiteX4" fmla="*/ 0 w 195263"/>
                <a:gd name="connsiteY4" fmla="*/ 0 h 270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3" h="2704880">
                  <a:moveTo>
                    <a:pt x="0" y="0"/>
                  </a:moveTo>
                  <a:lnTo>
                    <a:pt x="195263" y="114585"/>
                  </a:lnTo>
                  <a:lnTo>
                    <a:pt x="195263" y="2704880"/>
                  </a:lnTo>
                  <a:lnTo>
                    <a:pt x="0" y="21619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26FBA7BE-E6EB-02D6-A644-F3020EA356D8}"/>
                </a:ext>
              </a:extLst>
            </p:cNvPr>
            <p:cNvSpPr/>
            <p:nvPr/>
          </p:nvSpPr>
          <p:spPr>
            <a:xfrm>
              <a:off x="-1728543" y="6288036"/>
              <a:ext cx="857004" cy="2349389"/>
            </a:xfrm>
            <a:custGeom>
              <a:avLst/>
              <a:gdLst>
                <a:gd name="connsiteX0" fmla="*/ 537640 w 857004"/>
                <a:gd name="connsiteY0" fmla="*/ 0 h 2349389"/>
                <a:gd name="connsiteX1" fmla="*/ 857004 w 857004"/>
                <a:gd name="connsiteY1" fmla="*/ 187409 h 2349389"/>
                <a:gd name="connsiteX2" fmla="*/ 857004 w 857004"/>
                <a:gd name="connsiteY2" fmla="*/ 2349389 h 2349389"/>
                <a:gd name="connsiteX3" fmla="*/ 856683 w 857004"/>
                <a:gd name="connsiteY3" fmla="*/ 2348497 h 2349389"/>
                <a:gd name="connsiteX4" fmla="*/ 2 w 857004"/>
                <a:gd name="connsiteY4" fmla="*/ 2278280 h 2349389"/>
                <a:gd name="connsiteX5" fmla="*/ 0 w 857004"/>
                <a:gd name="connsiteY5" fmla="*/ 816771 h 2349389"/>
                <a:gd name="connsiteX6" fmla="*/ 734822 w 857004"/>
                <a:gd name="connsiteY6" fmla="*/ 548193 h 2349389"/>
                <a:gd name="connsiteX7" fmla="*/ 537640 w 857004"/>
                <a:gd name="connsiteY7" fmla="*/ 0 h 234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004" h="2349389">
                  <a:moveTo>
                    <a:pt x="537640" y="0"/>
                  </a:moveTo>
                  <a:lnTo>
                    <a:pt x="857004" y="187409"/>
                  </a:lnTo>
                  <a:lnTo>
                    <a:pt x="857004" y="2349389"/>
                  </a:lnTo>
                  <a:lnTo>
                    <a:pt x="856683" y="2348497"/>
                  </a:lnTo>
                  <a:lnTo>
                    <a:pt x="2" y="2278280"/>
                  </a:lnTo>
                  <a:cubicBezTo>
                    <a:pt x="1" y="1791110"/>
                    <a:pt x="1" y="1303941"/>
                    <a:pt x="0" y="816771"/>
                  </a:cubicBezTo>
                  <a:lnTo>
                    <a:pt x="734822" y="548193"/>
                  </a:lnTo>
                  <a:lnTo>
                    <a:pt x="53764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F6C59133-AC9A-F81E-C7B5-091F6EAE4C7A}"/>
                </a:ext>
              </a:extLst>
            </p:cNvPr>
            <p:cNvSpPr/>
            <p:nvPr/>
          </p:nvSpPr>
          <p:spPr>
            <a:xfrm>
              <a:off x="-338138" y="6596609"/>
              <a:ext cx="852402" cy="2153546"/>
            </a:xfrm>
            <a:custGeom>
              <a:avLst/>
              <a:gdLst>
                <a:gd name="connsiteX0" fmla="*/ 533367 w 852402"/>
                <a:gd name="connsiteY0" fmla="*/ 0 h 2348499"/>
                <a:gd name="connsiteX1" fmla="*/ 201080 w 852402"/>
                <a:gd name="connsiteY1" fmla="*/ 504793 h 2348499"/>
                <a:gd name="connsiteX2" fmla="*/ 852402 w 852402"/>
                <a:gd name="connsiteY2" fmla="*/ 886990 h 2348499"/>
                <a:gd name="connsiteX3" fmla="*/ 852402 w 852402"/>
                <a:gd name="connsiteY3" fmla="*/ 2348499 h 2348499"/>
                <a:gd name="connsiteX4" fmla="*/ 0 w 852402"/>
                <a:gd name="connsiteY4" fmla="*/ 2278626 h 2348499"/>
                <a:gd name="connsiteX5" fmla="*/ 0 w 852402"/>
                <a:gd name="connsiteY5" fmla="*/ 194953 h 2348499"/>
                <a:gd name="connsiteX6" fmla="*/ 533367 w 852402"/>
                <a:gd name="connsiteY6" fmla="*/ 0 h 2348499"/>
                <a:gd name="connsiteX0" fmla="*/ 0 w 852402"/>
                <a:gd name="connsiteY0" fmla="*/ 0 h 2153546"/>
                <a:gd name="connsiteX1" fmla="*/ 201080 w 852402"/>
                <a:gd name="connsiteY1" fmla="*/ 309840 h 2153546"/>
                <a:gd name="connsiteX2" fmla="*/ 852402 w 852402"/>
                <a:gd name="connsiteY2" fmla="*/ 692037 h 2153546"/>
                <a:gd name="connsiteX3" fmla="*/ 852402 w 852402"/>
                <a:gd name="connsiteY3" fmla="*/ 2153546 h 2153546"/>
                <a:gd name="connsiteX4" fmla="*/ 0 w 852402"/>
                <a:gd name="connsiteY4" fmla="*/ 2083673 h 2153546"/>
                <a:gd name="connsiteX5" fmla="*/ 0 w 852402"/>
                <a:gd name="connsiteY5" fmla="*/ 0 h 215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2402" h="2153546">
                  <a:moveTo>
                    <a:pt x="0" y="0"/>
                  </a:moveTo>
                  <a:lnTo>
                    <a:pt x="201080" y="309840"/>
                  </a:lnTo>
                  <a:lnTo>
                    <a:pt x="852402" y="692037"/>
                  </a:lnTo>
                  <a:lnTo>
                    <a:pt x="852402" y="2153546"/>
                  </a:lnTo>
                  <a:lnTo>
                    <a:pt x="0" y="20836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3B450F7D-6B8E-5072-7AA9-2AD4AB6C8FB8}"/>
                </a:ext>
              </a:extLst>
            </p:cNvPr>
            <p:cNvSpPr/>
            <p:nvPr/>
          </p:nvSpPr>
          <p:spPr>
            <a:xfrm>
              <a:off x="-676275" y="6590030"/>
              <a:ext cx="338137" cy="2594696"/>
            </a:xfrm>
            <a:custGeom>
              <a:avLst/>
              <a:gdLst>
                <a:gd name="connsiteX0" fmla="*/ 0 w 338137"/>
                <a:gd name="connsiteY0" fmla="*/ 0 h 2594696"/>
                <a:gd name="connsiteX1" fmla="*/ 136687 w 338137"/>
                <a:gd name="connsiteY1" fmla="*/ 80210 h 2594696"/>
                <a:gd name="connsiteX2" fmla="*/ 338137 w 338137"/>
                <a:gd name="connsiteY2" fmla="*/ 6578 h 2594696"/>
                <a:gd name="connsiteX3" fmla="*/ 338137 w 338137"/>
                <a:gd name="connsiteY3" fmla="*/ 2090251 h 2594696"/>
                <a:gd name="connsiteX4" fmla="*/ 333860 w 338137"/>
                <a:gd name="connsiteY4" fmla="*/ 2089900 h 2594696"/>
                <a:gd name="connsiteX5" fmla="*/ 1583 w 338137"/>
                <a:gd name="connsiteY5" fmla="*/ 2594696 h 2594696"/>
                <a:gd name="connsiteX6" fmla="*/ 0 w 338137"/>
                <a:gd name="connsiteY6" fmla="*/ 2590295 h 2594696"/>
                <a:gd name="connsiteX7" fmla="*/ 0 w 338137"/>
                <a:gd name="connsiteY7" fmla="*/ 0 h 2594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137" h="2594696">
                  <a:moveTo>
                    <a:pt x="0" y="0"/>
                  </a:moveTo>
                  <a:lnTo>
                    <a:pt x="136687" y="80210"/>
                  </a:lnTo>
                  <a:lnTo>
                    <a:pt x="338137" y="6578"/>
                  </a:lnTo>
                  <a:lnTo>
                    <a:pt x="338137" y="2090251"/>
                  </a:lnTo>
                  <a:lnTo>
                    <a:pt x="333860" y="2089900"/>
                  </a:lnTo>
                  <a:lnTo>
                    <a:pt x="1583" y="2594696"/>
                  </a:lnTo>
                  <a:lnTo>
                    <a:pt x="0" y="25902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5BC94C6B-8008-FD31-6ED5-E5A227724F69}"/>
                </a:ext>
              </a:extLst>
            </p:cNvPr>
            <p:cNvSpPr/>
            <p:nvPr/>
          </p:nvSpPr>
          <p:spPr>
            <a:xfrm>
              <a:off x="-1728543" y="6288036"/>
              <a:ext cx="2242807" cy="1435181"/>
            </a:xfrm>
            <a:custGeom>
              <a:avLst/>
              <a:gdLst>
                <a:gd name="connsiteX0" fmla="*/ 537640 w 2242807"/>
                <a:gd name="connsiteY0" fmla="*/ 0 h 2266991"/>
                <a:gd name="connsiteX1" fmla="*/ 1188955 w 2242807"/>
                <a:gd name="connsiteY1" fmla="*/ 603723 h 2266991"/>
                <a:gd name="connsiteX2" fmla="*/ 1923772 w 2242807"/>
                <a:gd name="connsiteY2" fmla="*/ 179470 h 2266991"/>
                <a:gd name="connsiteX3" fmla="*/ 1591485 w 2242807"/>
                <a:gd name="connsiteY3" fmla="*/ 976834 h 2266991"/>
                <a:gd name="connsiteX4" fmla="*/ 2242807 w 2242807"/>
                <a:gd name="connsiteY4" fmla="*/ 1580547 h 2266991"/>
                <a:gd name="connsiteX5" fmla="*/ 1386128 w 2242807"/>
                <a:gd name="connsiteY5" fmla="*/ 1469623 h 2266991"/>
                <a:gd name="connsiteX6" fmla="*/ 1053851 w 2242807"/>
                <a:gd name="connsiteY6" fmla="*/ 2266991 h 2266991"/>
                <a:gd name="connsiteX7" fmla="*/ 856681 w 2242807"/>
                <a:gd name="connsiteY7" fmla="*/ 1401073 h 2266991"/>
                <a:gd name="connsiteX8" fmla="*/ 0 w 2242807"/>
                <a:gd name="connsiteY8" fmla="*/ 1290160 h 2266991"/>
                <a:gd name="connsiteX9" fmla="*/ 734822 w 2242807"/>
                <a:gd name="connsiteY9" fmla="*/ 865917 h 2266991"/>
                <a:gd name="connsiteX10" fmla="*/ 537640 w 2242807"/>
                <a:gd name="connsiteY10" fmla="*/ 0 h 226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2807" h="2266991">
                  <a:moveTo>
                    <a:pt x="537640" y="0"/>
                  </a:moveTo>
                  <a:lnTo>
                    <a:pt x="1188955" y="603723"/>
                  </a:lnTo>
                  <a:lnTo>
                    <a:pt x="1923772" y="179470"/>
                  </a:lnTo>
                  <a:lnTo>
                    <a:pt x="1591485" y="976834"/>
                  </a:lnTo>
                  <a:lnTo>
                    <a:pt x="2242807" y="1580547"/>
                  </a:lnTo>
                  <a:lnTo>
                    <a:pt x="1386128" y="1469623"/>
                  </a:lnTo>
                  <a:lnTo>
                    <a:pt x="1053851" y="2266991"/>
                  </a:lnTo>
                  <a:lnTo>
                    <a:pt x="856681" y="1401073"/>
                  </a:lnTo>
                  <a:lnTo>
                    <a:pt x="0" y="1290160"/>
                  </a:lnTo>
                  <a:lnTo>
                    <a:pt x="734822" y="865917"/>
                  </a:lnTo>
                  <a:lnTo>
                    <a:pt x="53764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BFAB7496-84C4-A511-CBED-2A5F3C51DEC0}"/>
              </a:ext>
            </a:extLst>
          </p:cNvPr>
          <p:cNvGrpSpPr/>
          <p:nvPr/>
        </p:nvGrpSpPr>
        <p:grpSpPr>
          <a:xfrm>
            <a:off x="6873676" y="940330"/>
            <a:ext cx="2021282" cy="2569080"/>
            <a:chOff x="1660106" y="6148064"/>
            <a:chExt cx="2266991" cy="2881380"/>
          </a:xfrm>
        </p:grpSpPr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01C1B0C8-5A86-61E3-3D30-569C47E665EA}"/>
                </a:ext>
              </a:extLst>
            </p:cNvPr>
            <p:cNvSpPr/>
            <p:nvPr/>
          </p:nvSpPr>
          <p:spPr>
            <a:xfrm>
              <a:off x="3058643" y="6678015"/>
              <a:ext cx="868454" cy="2351429"/>
            </a:xfrm>
            <a:custGeom>
              <a:avLst/>
              <a:gdLst>
                <a:gd name="connsiteX0" fmla="*/ 0 w 868454"/>
                <a:gd name="connsiteY0" fmla="*/ 0 h 2351429"/>
                <a:gd name="connsiteX1" fmla="*/ 2535 w 868454"/>
                <a:gd name="connsiteY1" fmla="*/ 12395 h 2351429"/>
                <a:gd name="connsiteX2" fmla="*/ 868454 w 868454"/>
                <a:gd name="connsiteY2" fmla="*/ 137219 h 2351429"/>
                <a:gd name="connsiteX3" fmla="*/ 868454 w 868454"/>
                <a:gd name="connsiteY3" fmla="*/ 1598728 h 2351429"/>
                <a:gd name="connsiteX4" fmla="*/ 169541 w 868454"/>
                <a:gd name="connsiteY4" fmla="*/ 1783111 h 2351429"/>
                <a:gd name="connsiteX5" fmla="*/ 182010 w 868454"/>
                <a:gd name="connsiteY5" fmla="*/ 2351429 h 2351429"/>
                <a:gd name="connsiteX6" fmla="*/ 0 w 868454"/>
                <a:gd name="connsiteY6" fmla="*/ 2227116 h 235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8454" h="2351429">
                  <a:moveTo>
                    <a:pt x="0" y="0"/>
                  </a:moveTo>
                  <a:lnTo>
                    <a:pt x="2535" y="12395"/>
                  </a:lnTo>
                  <a:lnTo>
                    <a:pt x="868454" y="137219"/>
                  </a:lnTo>
                  <a:lnTo>
                    <a:pt x="868454" y="1598728"/>
                  </a:lnTo>
                  <a:lnTo>
                    <a:pt x="169541" y="1783111"/>
                  </a:lnTo>
                  <a:lnTo>
                    <a:pt x="182010" y="2351429"/>
                  </a:lnTo>
                  <a:lnTo>
                    <a:pt x="0" y="2227116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D58437D5-397C-3D1F-8AF8-F841E47539C0}"/>
                </a:ext>
              </a:extLst>
            </p:cNvPr>
            <p:cNvSpPr/>
            <p:nvPr/>
          </p:nvSpPr>
          <p:spPr>
            <a:xfrm>
              <a:off x="2633662" y="7140550"/>
              <a:ext cx="607219" cy="1888893"/>
            </a:xfrm>
            <a:custGeom>
              <a:avLst/>
              <a:gdLst>
                <a:gd name="connsiteX0" fmla="*/ 316602 w 609600"/>
                <a:gd name="connsiteY0" fmla="*/ 0 h 2881380"/>
                <a:gd name="connsiteX1" fmla="*/ 427515 w 609600"/>
                <a:gd name="connsiteY1" fmla="*/ 542346 h 2881380"/>
                <a:gd name="connsiteX2" fmla="*/ 609600 w 609600"/>
                <a:gd name="connsiteY2" fmla="*/ 568594 h 2881380"/>
                <a:gd name="connsiteX3" fmla="*/ 609600 w 609600"/>
                <a:gd name="connsiteY3" fmla="*/ 2309084 h 2881380"/>
                <a:gd name="connsiteX4" fmla="*/ 594521 w 609600"/>
                <a:gd name="connsiteY4" fmla="*/ 2313062 h 2881380"/>
                <a:gd name="connsiteX5" fmla="*/ 606990 w 609600"/>
                <a:gd name="connsiteY5" fmla="*/ 2881380 h 2881380"/>
                <a:gd name="connsiteX6" fmla="*/ 3277 w 609600"/>
                <a:gd name="connsiteY6" fmla="*/ 2469043 h 2881380"/>
                <a:gd name="connsiteX7" fmla="*/ 0 w 609600"/>
                <a:gd name="connsiteY7" fmla="*/ 2469908 h 2881380"/>
                <a:gd name="connsiteX8" fmla="*/ 0 w 609600"/>
                <a:gd name="connsiteY8" fmla="*/ 347168 h 2881380"/>
                <a:gd name="connsiteX0" fmla="*/ 316602 w 609600"/>
                <a:gd name="connsiteY0" fmla="*/ 0 h 2881380"/>
                <a:gd name="connsiteX1" fmla="*/ 427515 w 609600"/>
                <a:gd name="connsiteY1" fmla="*/ 542346 h 2881380"/>
                <a:gd name="connsiteX2" fmla="*/ 609600 w 609600"/>
                <a:gd name="connsiteY2" fmla="*/ 568594 h 2881380"/>
                <a:gd name="connsiteX3" fmla="*/ 609600 w 609600"/>
                <a:gd name="connsiteY3" fmla="*/ 2309084 h 2881380"/>
                <a:gd name="connsiteX4" fmla="*/ 606990 w 609600"/>
                <a:gd name="connsiteY4" fmla="*/ 2881380 h 2881380"/>
                <a:gd name="connsiteX5" fmla="*/ 3277 w 609600"/>
                <a:gd name="connsiteY5" fmla="*/ 2469043 h 2881380"/>
                <a:gd name="connsiteX6" fmla="*/ 0 w 609600"/>
                <a:gd name="connsiteY6" fmla="*/ 2469908 h 2881380"/>
                <a:gd name="connsiteX7" fmla="*/ 0 w 609600"/>
                <a:gd name="connsiteY7" fmla="*/ 347168 h 2881380"/>
                <a:gd name="connsiteX8" fmla="*/ 316602 w 609600"/>
                <a:gd name="connsiteY8" fmla="*/ 0 h 2881380"/>
                <a:gd name="connsiteX0" fmla="*/ 316602 w 609600"/>
                <a:gd name="connsiteY0" fmla="*/ 0 h 2881380"/>
                <a:gd name="connsiteX1" fmla="*/ 427515 w 609600"/>
                <a:gd name="connsiteY1" fmla="*/ 542346 h 2881380"/>
                <a:gd name="connsiteX2" fmla="*/ 609600 w 609600"/>
                <a:gd name="connsiteY2" fmla="*/ 568594 h 2881380"/>
                <a:gd name="connsiteX3" fmla="*/ 606990 w 609600"/>
                <a:gd name="connsiteY3" fmla="*/ 2881380 h 2881380"/>
                <a:gd name="connsiteX4" fmla="*/ 3277 w 609600"/>
                <a:gd name="connsiteY4" fmla="*/ 2469043 h 2881380"/>
                <a:gd name="connsiteX5" fmla="*/ 0 w 609600"/>
                <a:gd name="connsiteY5" fmla="*/ 2469908 h 2881380"/>
                <a:gd name="connsiteX6" fmla="*/ 0 w 609600"/>
                <a:gd name="connsiteY6" fmla="*/ 347168 h 2881380"/>
                <a:gd name="connsiteX7" fmla="*/ 316602 w 609600"/>
                <a:gd name="connsiteY7" fmla="*/ 0 h 2881380"/>
                <a:gd name="connsiteX0" fmla="*/ 316602 w 607219"/>
                <a:gd name="connsiteY0" fmla="*/ 0 h 2881380"/>
                <a:gd name="connsiteX1" fmla="*/ 427515 w 607219"/>
                <a:gd name="connsiteY1" fmla="*/ 542346 h 2881380"/>
                <a:gd name="connsiteX2" fmla="*/ 607219 w 607219"/>
                <a:gd name="connsiteY2" fmla="*/ 1423463 h 2881380"/>
                <a:gd name="connsiteX3" fmla="*/ 606990 w 607219"/>
                <a:gd name="connsiteY3" fmla="*/ 2881380 h 2881380"/>
                <a:gd name="connsiteX4" fmla="*/ 3277 w 607219"/>
                <a:gd name="connsiteY4" fmla="*/ 2469043 h 2881380"/>
                <a:gd name="connsiteX5" fmla="*/ 0 w 607219"/>
                <a:gd name="connsiteY5" fmla="*/ 2469908 h 2881380"/>
                <a:gd name="connsiteX6" fmla="*/ 0 w 607219"/>
                <a:gd name="connsiteY6" fmla="*/ 347168 h 2881380"/>
                <a:gd name="connsiteX7" fmla="*/ 316602 w 607219"/>
                <a:gd name="connsiteY7" fmla="*/ 0 h 2881380"/>
                <a:gd name="connsiteX0" fmla="*/ 316602 w 607219"/>
                <a:gd name="connsiteY0" fmla="*/ 0 h 2881380"/>
                <a:gd name="connsiteX1" fmla="*/ 427515 w 607219"/>
                <a:gd name="connsiteY1" fmla="*/ 542346 h 2881380"/>
                <a:gd name="connsiteX2" fmla="*/ 607219 w 607219"/>
                <a:gd name="connsiteY2" fmla="*/ 1423463 h 2881380"/>
                <a:gd name="connsiteX3" fmla="*/ 606990 w 607219"/>
                <a:gd name="connsiteY3" fmla="*/ 2881380 h 2881380"/>
                <a:gd name="connsiteX4" fmla="*/ 3277 w 607219"/>
                <a:gd name="connsiteY4" fmla="*/ 2469043 h 2881380"/>
                <a:gd name="connsiteX5" fmla="*/ 0 w 607219"/>
                <a:gd name="connsiteY5" fmla="*/ 2469908 h 2881380"/>
                <a:gd name="connsiteX6" fmla="*/ 0 w 607219"/>
                <a:gd name="connsiteY6" fmla="*/ 992487 h 2881380"/>
                <a:gd name="connsiteX7" fmla="*/ 316602 w 607219"/>
                <a:gd name="connsiteY7" fmla="*/ 0 h 2881380"/>
                <a:gd name="connsiteX0" fmla="*/ 0 w 607219"/>
                <a:gd name="connsiteY0" fmla="*/ 450141 h 2339034"/>
                <a:gd name="connsiteX1" fmla="*/ 427515 w 607219"/>
                <a:gd name="connsiteY1" fmla="*/ 0 h 2339034"/>
                <a:gd name="connsiteX2" fmla="*/ 607219 w 607219"/>
                <a:gd name="connsiteY2" fmla="*/ 881117 h 2339034"/>
                <a:gd name="connsiteX3" fmla="*/ 606990 w 607219"/>
                <a:gd name="connsiteY3" fmla="*/ 2339034 h 2339034"/>
                <a:gd name="connsiteX4" fmla="*/ 3277 w 607219"/>
                <a:gd name="connsiteY4" fmla="*/ 1926697 h 2339034"/>
                <a:gd name="connsiteX5" fmla="*/ 0 w 607219"/>
                <a:gd name="connsiteY5" fmla="*/ 1927562 h 2339034"/>
                <a:gd name="connsiteX6" fmla="*/ 0 w 607219"/>
                <a:gd name="connsiteY6" fmla="*/ 450141 h 2339034"/>
                <a:gd name="connsiteX0" fmla="*/ 0 w 607219"/>
                <a:gd name="connsiteY0" fmla="*/ 0 h 1888893"/>
                <a:gd name="connsiteX1" fmla="*/ 607219 w 607219"/>
                <a:gd name="connsiteY1" fmla="*/ 430976 h 1888893"/>
                <a:gd name="connsiteX2" fmla="*/ 606990 w 607219"/>
                <a:gd name="connsiteY2" fmla="*/ 1888893 h 1888893"/>
                <a:gd name="connsiteX3" fmla="*/ 3277 w 607219"/>
                <a:gd name="connsiteY3" fmla="*/ 1476556 h 1888893"/>
                <a:gd name="connsiteX4" fmla="*/ 0 w 607219"/>
                <a:gd name="connsiteY4" fmla="*/ 1477421 h 1888893"/>
                <a:gd name="connsiteX5" fmla="*/ 0 w 607219"/>
                <a:gd name="connsiteY5" fmla="*/ 0 h 1888893"/>
                <a:gd name="connsiteX0" fmla="*/ 0 w 607219"/>
                <a:gd name="connsiteY0" fmla="*/ 0 h 1888893"/>
                <a:gd name="connsiteX1" fmla="*/ 607219 w 607219"/>
                <a:gd name="connsiteY1" fmla="*/ 426213 h 1888893"/>
                <a:gd name="connsiteX2" fmla="*/ 606990 w 607219"/>
                <a:gd name="connsiteY2" fmla="*/ 1888893 h 1888893"/>
                <a:gd name="connsiteX3" fmla="*/ 3277 w 607219"/>
                <a:gd name="connsiteY3" fmla="*/ 1476556 h 1888893"/>
                <a:gd name="connsiteX4" fmla="*/ 0 w 607219"/>
                <a:gd name="connsiteY4" fmla="*/ 1477421 h 1888893"/>
                <a:gd name="connsiteX5" fmla="*/ 0 w 607219"/>
                <a:gd name="connsiteY5" fmla="*/ 0 h 188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7219" h="1888893">
                  <a:moveTo>
                    <a:pt x="0" y="0"/>
                  </a:moveTo>
                  <a:lnTo>
                    <a:pt x="607219" y="426213"/>
                  </a:lnTo>
                  <a:cubicBezTo>
                    <a:pt x="607143" y="912185"/>
                    <a:pt x="607066" y="1402921"/>
                    <a:pt x="606990" y="1888893"/>
                  </a:cubicBezTo>
                  <a:lnTo>
                    <a:pt x="3277" y="1476556"/>
                  </a:lnTo>
                  <a:lnTo>
                    <a:pt x="0" y="14774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0CD0D8EB-45B5-D145-025A-17D8CBB042D3}"/>
                </a:ext>
              </a:extLst>
            </p:cNvPr>
            <p:cNvSpPr/>
            <p:nvPr/>
          </p:nvSpPr>
          <p:spPr>
            <a:xfrm>
              <a:off x="1660106" y="6488432"/>
              <a:ext cx="973557" cy="2339037"/>
            </a:xfrm>
            <a:custGeom>
              <a:avLst/>
              <a:gdLst>
                <a:gd name="connsiteX0" fmla="*/ 0 w 973557"/>
                <a:gd name="connsiteY0" fmla="*/ 0 h 2339037"/>
                <a:gd name="connsiteX1" fmla="*/ 865917 w 973557"/>
                <a:gd name="connsiteY1" fmla="*/ 124832 h 2339037"/>
                <a:gd name="connsiteX2" fmla="*/ 973557 w 973557"/>
                <a:gd name="connsiteY2" fmla="*/ 6800 h 2339037"/>
                <a:gd name="connsiteX3" fmla="*/ 973557 w 973557"/>
                <a:gd name="connsiteY3" fmla="*/ 2129540 h 2339037"/>
                <a:gd name="connsiteX4" fmla="*/ 179470 w 973557"/>
                <a:gd name="connsiteY4" fmla="*/ 2339037 h 2339037"/>
                <a:gd name="connsiteX5" fmla="*/ 190500 w 973557"/>
                <a:gd name="connsiteY5" fmla="*/ 1591618 h 2339037"/>
                <a:gd name="connsiteX6" fmla="*/ 0 w 973557"/>
                <a:gd name="connsiteY6" fmla="*/ 1461509 h 2339037"/>
                <a:gd name="connsiteX7" fmla="*/ 0 w 973557"/>
                <a:gd name="connsiteY7" fmla="*/ 0 h 2339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3557" h="2339037">
                  <a:moveTo>
                    <a:pt x="0" y="0"/>
                  </a:moveTo>
                  <a:lnTo>
                    <a:pt x="865917" y="124832"/>
                  </a:lnTo>
                  <a:lnTo>
                    <a:pt x="973557" y="6800"/>
                  </a:lnTo>
                  <a:lnTo>
                    <a:pt x="973557" y="2129540"/>
                  </a:lnTo>
                  <a:lnTo>
                    <a:pt x="179470" y="2339037"/>
                  </a:lnTo>
                  <a:lnTo>
                    <a:pt x="190500" y="1591618"/>
                  </a:lnTo>
                  <a:lnTo>
                    <a:pt x="0" y="14615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5FC0D5E3-1226-AFCD-1029-D6D399819FFD}"/>
                </a:ext>
              </a:extLst>
            </p:cNvPr>
            <p:cNvSpPr/>
            <p:nvPr/>
          </p:nvSpPr>
          <p:spPr>
            <a:xfrm>
              <a:off x="1843088" y="6495232"/>
              <a:ext cx="790575" cy="2330165"/>
            </a:xfrm>
            <a:custGeom>
              <a:avLst/>
              <a:gdLst>
                <a:gd name="connsiteX0" fmla="*/ 786233 w 786233"/>
                <a:gd name="connsiteY0" fmla="*/ 0 h 2330165"/>
                <a:gd name="connsiteX1" fmla="*/ 786233 w 786233"/>
                <a:gd name="connsiteY1" fmla="*/ 2122740 h 2330165"/>
                <a:gd name="connsiteX2" fmla="*/ 0 w 786233"/>
                <a:gd name="connsiteY2" fmla="*/ 2330165 h 2330165"/>
                <a:gd name="connsiteX3" fmla="*/ 0 w 786233"/>
                <a:gd name="connsiteY3" fmla="*/ 1800031 h 2330165"/>
                <a:gd name="connsiteX4" fmla="*/ 3176 w 786233"/>
                <a:gd name="connsiteY4" fmla="*/ 1584818 h 2330165"/>
                <a:gd name="connsiteX5" fmla="*/ 0 w 786233"/>
                <a:gd name="connsiteY5" fmla="*/ 1582649 h 2330165"/>
                <a:gd name="connsiteX6" fmla="*/ 0 w 786233"/>
                <a:gd name="connsiteY6" fmla="*/ 20205 h 2330165"/>
                <a:gd name="connsiteX7" fmla="*/ 678593 w 786233"/>
                <a:gd name="connsiteY7" fmla="*/ 118032 h 2330165"/>
                <a:gd name="connsiteX0" fmla="*/ 790575 w 790575"/>
                <a:gd name="connsiteY0" fmla="*/ 0 h 2330165"/>
                <a:gd name="connsiteX1" fmla="*/ 790575 w 790575"/>
                <a:gd name="connsiteY1" fmla="*/ 2122740 h 2330165"/>
                <a:gd name="connsiteX2" fmla="*/ 4342 w 790575"/>
                <a:gd name="connsiteY2" fmla="*/ 2330165 h 2330165"/>
                <a:gd name="connsiteX3" fmla="*/ 4342 w 790575"/>
                <a:gd name="connsiteY3" fmla="*/ 1800031 h 2330165"/>
                <a:gd name="connsiteX4" fmla="*/ 7518 w 790575"/>
                <a:gd name="connsiteY4" fmla="*/ 1584818 h 2330165"/>
                <a:gd name="connsiteX5" fmla="*/ 4342 w 790575"/>
                <a:gd name="connsiteY5" fmla="*/ 1582649 h 2330165"/>
                <a:gd name="connsiteX6" fmla="*/ 0 w 790575"/>
                <a:gd name="connsiteY6" fmla="*/ 862831 h 2330165"/>
                <a:gd name="connsiteX7" fmla="*/ 4342 w 790575"/>
                <a:gd name="connsiteY7" fmla="*/ 20205 h 2330165"/>
                <a:gd name="connsiteX8" fmla="*/ 682935 w 790575"/>
                <a:gd name="connsiteY8" fmla="*/ 118032 h 2330165"/>
                <a:gd name="connsiteX9" fmla="*/ 790575 w 790575"/>
                <a:gd name="connsiteY9" fmla="*/ 0 h 2330165"/>
                <a:gd name="connsiteX0" fmla="*/ 790575 w 790575"/>
                <a:gd name="connsiteY0" fmla="*/ 0 h 2330165"/>
                <a:gd name="connsiteX1" fmla="*/ 790575 w 790575"/>
                <a:gd name="connsiteY1" fmla="*/ 2122740 h 2330165"/>
                <a:gd name="connsiteX2" fmla="*/ 4342 w 790575"/>
                <a:gd name="connsiteY2" fmla="*/ 2330165 h 2330165"/>
                <a:gd name="connsiteX3" fmla="*/ 4342 w 790575"/>
                <a:gd name="connsiteY3" fmla="*/ 1800031 h 2330165"/>
                <a:gd name="connsiteX4" fmla="*/ 7518 w 790575"/>
                <a:gd name="connsiteY4" fmla="*/ 1584818 h 2330165"/>
                <a:gd name="connsiteX5" fmla="*/ 4342 w 790575"/>
                <a:gd name="connsiteY5" fmla="*/ 1582649 h 2330165"/>
                <a:gd name="connsiteX6" fmla="*/ 0 w 790575"/>
                <a:gd name="connsiteY6" fmla="*/ 862831 h 2330165"/>
                <a:gd name="connsiteX7" fmla="*/ 682935 w 790575"/>
                <a:gd name="connsiteY7" fmla="*/ 118032 h 2330165"/>
                <a:gd name="connsiteX8" fmla="*/ 790575 w 790575"/>
                <a:gd name="connsiteY8" fmla="*/ 0 h 2330165"/>
                <a:gd name="connsiteX0" fmla="*/ 790575 w 790575"/>
                <a:gd name="connsiteY0" fmla="*/ 0 h 2330165"/>
                <a:gd name="connsiteX1" fmla="*/ 790575 w 790575"/>
                <a:gd name="connsiteY1" fmla="*/ 2122740 h 2330165"/>
                <a:gd name="connsiteX2" fmla="*/ 4342 w 790575"/>
                <a:gd name="connsiteY2" fmla="*/ 2330165 h 2330165"/>
                <a:gd name="connsiteX3" fmla="*/ 4342 w 790575"/>
                <a:gd name="connsiteY3" fmla="*/ 1800031 h 2330165"/>
                <a:gd name="connsiteX4" fmla="*/ 7518 w 790575"/>
                <a:gd name="connsiteY4" fmla="*/ 1584818 h 2330165"/>
                <a:gd name="connsiteX5" fmla="*/ 4342 w 790575"/>
                <a:gd name="connsiteY5" fmla="*/ 1582649 h 2330165"/>
                <a:gd name="connsiteX6" fmla="*/ 0 w 790575"/>
                <a:gd name="connsiteY6" fmla="*/ 862831 h 2330165"/>
                <a:gd name="connsiteX7" fmla="*/ 682935 w 790575"/>
                <a:gd name="connsiteY7" fmla="*/ 118032 h 2330165"/>
                <a:gd name="connsiteX8" fmla="*/ 790575 w 790575"/>
                <a:gd name="connsiteY8" fmla="*/ 0 h 2330165"/>
                <a:gd name="connsiteX0" fmla="*/ 790575 w 790575"/>
                <a:gd name="connsiteY0" fmla="*/ 0 h 2330165"/>
                <a:gd name="connsiteX1" fmla="*/ 790575 w 790575"/>
                <a:gd name="connsiteY1" fmla="*/ 2122740 h 2330165"/>
                <a:gd name="connsiteX2" fmla="*/ 4342 w 790575"/>
                <a:gd name="connsiteY2" fmla="*/ 2330165 h 2330165"/>
                <a:gd name="connsiteX3" fmla="*/ 4342 w 790575"/>
                <a:gd name="connsiteY3" fmla="*/ 1800031 h 2330165"/>
                <a:gd name="connsiteX4" fmla="*/ 7518 w 790575"/>
                <a:gd name="connsiteY4" fmla="*/ 1584818 h 2330165"/>
                <a:gd name="connsiteX5" fmla="*/ 4342 w 790575"/>
                <a:gd name="connsiteY5" fmla="*/ 1582649 h 2330165"/>
                <a:gd name="connsiteX6" fmla="*/ 0 w 790575"/>
                <a:gd name="connsiteY6" fmla="*/ 862831 h 2330165"/>
                <a:gd name="connsiteX7" fmla="*/ 790575 w 790575"/>
                <a:gd name="connsiteY7" fmla="*/ 0 h 233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0575" h="2330165">
                  <a:moveTo>
                    <a:pt x="790575" y="0"/>
                  </a:moveTo>
                  <a:lnTo>
                    <a:pt x="790575" y="2122740"/>
                  </a:lnTo>
                  <a:lnTo>
                    <a:pt x="4342" y="2330165"/>
                  </a:lnTo>
                  <a:lnTo>
                    <a:pt x="4342" y="1800031"/>
                  </a:lnTo>
                  <a:cubicBezTo>
                    <a:pt x="5401" y="1728293"/>
                    <a:pt x="6459" y="1656556"/>
                    <a:pt x="7518" y="1584818"/>
                  </a:cubicBezTo>
                  <a:lnTo>
                    <a:pt x="4342" y="1582649"/>
                  </a:lnTo>
                  <a:cubicBezTo>
                    <a:pt x="2895" y="1342710"/>
                    <a:pt x="1447" y="1102770"/>
                    <a:pt x="0" y="862831"/>
                  </a:cubicBezTo>
                  <a:lnTo>
                    <a:pt x="79057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8CDA5DA0-8083-5130-E7B5-C688E2EC1C1C}"/>
                </a:ext>
              </a:extLst>
            </p:cNvPr>
            <p:cNvSpPr/>
            <p:nvPr/>
          </p:nvSpPr>
          <p:spPr>
            <a:xfrm>
              <a:off x="1660106" y="6148064"/>
              <a:ext cx="2266991" cy="1419871"/>
            </a:xfrm>
            <a:custGeom>
              <a:avLst/>
              <a:gdLst>
                <a:gd name="connsiteX0" fmla="*/ 1290159 w 2266991"/>
                <a:gd name="connsiteY0" fmla="*/ 0 h 2242807"/>
                <a:gd name="connsiteX1" fmla="*/ 1401072 w 2266991"/>
                <a:gd name="connsiteY1" fmla="*/ 856681 h 2242807"/>
                <a:gd name="connsiteX2" fmla="*/ 2266991 w 2266991"/>
                <a:gd name="connsiteY2" fmla="*/ 1053851 h 2242807"/>
                <a:gd name="connsiteX3" fmla="*/ 1469623 w 2266991"/>
                <a:gd name="connsiteY3" fmla="*/ 1386128 h 2242807"/>
                <a:gd name="connsiteX4" fmla="*/ 1580547 w 2266991"/>
                <a:gd name="connsiteY4" fmla="*/ 2242807 h 2242807"/>
                <a:gd name="connsiteX5" fmla="*/ 976834 w 2266991"/>
                <a:gd name="connsiteY5" fmla="*/ 1591485 h 2242807"/>
                <a:gd name="connsiteX6" fmla="*/ 179470 w 2266991"/>
                <a:gd name="connsiteY6" fmla="*/ 1923771 h 2242807"/>
                <a:gd name="connsiteX7" fmla="*/ 603723 w 2266991"/>
                <a:gd name="connsiteY7" fmla="*/ 1188955 h 2242807"/>
                <a:gd name="connsiteX8" fmla="*/ 0 w 2266991"/>
                <a:gd name="connsiteY8" fmla="*/ 537640 h 2242807"/>
                <a:gd name="connsiteX9" fmla="*/ 865917 w 2266991"/>
                <a:gd name="connsiteY9" fmla="*/ 734822 h 2242807"/>
                <a:gd name="connsiteX10" fmla="*/ 1290159 w 2266991"/>
                <a:gd name="connsiteY10" fmla="*/ 0 h 224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66991" h="2242807">
                  <a:moveTo>
                    <a:pt x="1290159" y="0"/>
                  </a:moveTo>
                  <a:lnTo>
                    <a:pt x="1401072" y="856681"/>
                  </a:lnTo>
                  <a:lnTo>
                    <a:pt x="2266991" y="1053851"/>
                  </a:lnTo>
                  <a:lnTo>
                    <a:pt x="1469623" y="1386128"/>
                  </a:lnTo>
                  <a:lnTo>
                    <a:pt x="1580547" y="2242807"/>
                  </a:lnTo>
                  <a:lnTo>
                    <a:pt x="976834" y="1591485"/>
                  </a:lnTo>
                  <a:lnTo>
                    <a:pt x="179470" y="1923771"/>
                  </a:lnTo>
                  <a:lnTo>
                    <a:pt x="603723" y="1188955"/>
                  </a:lnTo>
                  <a:lnTo>
                    <a:pt x="0" y="537640"/>
                  </a:lnTo>
                  <a:lnTo>
                    <a:pt x="865917" y="734822"/>
                  </a:lnTo>
                  <a:lnTo>
                    <a:pt x="129015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1B612567-D63E-DA8E-B6FE-F2DFB92F4DB2}"/>
              </a:ext>
            </a:extLst>
          </p:cNvPr>
          <p:cNvGrpSpPr/>
          <p:nvPr/>
        </p:nvGrpSpPr>
        <p:grpSpPr>
          <a:xfrm>
            <a:off x="896543" y="3959439"/>
            <a:ext cx="2221380" cy="2242948"/>
            <a:chOff x="4495802" y="6434461"/>
            <a:chExt cx="2221380" cy="2242948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445E7E7D-DB7C-DEB4-512C-32E91902A197}"/>
                </a:ext>
              </a:extLst>
            </p:cNvPr>
            <p:cNvSpPr/>
            <p:nvPr/>
          </p:nvSpPr>
          <p:spPr>
            <a:xfrm>
              <a:off x="4495802" y="6436559"/>
              <a:ext cx="1109662" cy="2240850"/>
            </a:xfrm>
            <a:custGeom>
              <a:avLst/>
              <a:gdLst>
                <a:gd name="connsiteX0" fmla="*/ 1109662 w 1109662"/>
                <a:gd name="connsiteY0" fmla="*/ 0 h 2240850"/>
                <a:gd name="connsiteX1" fmla="*/ 1109662 w 1109662"/>
                <a:gd name="connsiteY1" fmla="*/ 2056870 h 2240850"/>
                <a:gd name="connsiteX2" fmla="*/ 424246 w 1109662"/>
                <a:gd name="connsiteY2" fmla="*/ 2240850 h 2240850"/>
                <a:gd name="connsiteX3" fmla="*/ 431347 w 1109662"/>
                <a:gd name="connsiteY3" fmla="*/ 1874248 h 2240850"/>
                <a:gd name="connsiteX4" fmla="*/ 0 w 1109662"/>
                <a:gd name="connsiteY4" fmla="*/ 1758469 h 2240850"/>
                <a:gd name="connsiteX5" fmla="*/ 0 w 1109662"/>
                <a:gd name="connsiteY5" fmla="*/ 296959 h 2240850"/>
                <a:gd name="connsiteX6" fmla="*/ 848496 w 1109662"/>
                <a:gd name="connsiteY6" fmla="*/ 296961 h 2240850"/>
                <a:gd name="connsiteX7" fmla="*/ 1109662 w 1109662"/>
                <a:gd name="connsiteY7" fmla="*/ 0 h 224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9662" h="2240850">
                  <a:moveTo>
                    <a:pt x="1109662" y="0"/>
                  </a:moveTo>
                  <a:lnTo>
                    <a:pt x="1109662" y="2056870"/>
                  </a:lnTo>
                  <a:lnTo>
                    <a:pt x="424246" y="2240850"/>
                  </a:lnTo>
                  <a:lnTo>
                    <a:pt x="431347" y="1874248"/>
                  </a:lnTo>
                  <a:lnTo>
                    <a:pt x="0" y="1758469"/>
                  </a:lnTo>
                  <a:lnTo>
                    <a:pt x="0" y="296959"/>
                  </a:lnTo>
                  <a:lnTo>
                    <a:pt x="848496" y="296961"/>
                  </a:lnTo>
                  <a:lnTo>
                    <a:pt x="110966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3E4C515F-77D9-A29D-8D01-466264FF5C6C}"/>
                </a:ext>
              </a:extLst>
            </p:cNvPr>
            <p:cNvSpPr/>
            <p:nvPr/>
          </p:nvSpPr>
          <p:spPr>
            <a:xfrm>
              <a:off x="5605464" y="6435390"/>
              <a:ext cx="1111718" cy="2242019"/>
            </a:xfrm>
            <a:custGeom>
              <a:avLst/>
              <a:gdLst>
                <a:gd name="connsiteX0" fmla="*/ 1028 w 1111718"/>
                <a:gd name="connsiteY0" fmla="*/ 0 h 2242019"/>
                <a:gd name="connsiteX1" fmla="*/ 263222 w 1111718"/>
                <a:gd name="connsiteY1" fmla="*/ 298130 h 2242019"/>
                <a:gd name="connsiteX2" fmla="*/ 1111718 w 1111718"/>
                <a:gd name="connsiteY2" fmla="*/ 298128 h 2242019"/>
                <a:gd name="connsiteX3" fmla="*/ 1111718 w 1111718"/>
                <a:gd name="connsiteY3" fmla="*/ 1759638 h 2242019"/>
                <a:gd name="connsiteX4" fmla="*/ 677860 w 1111718"/>
                <a:gd name="connsiteY4" fmla="*/ 1876091 h 2242019"/>
                <a:gd name="connsiteX5" fmla="*/ 687472 w 1111718"/>
                <a:gd name="connsiteY5" fmla="*/ 2242019 h 2242019"/>
                <a:gd name="connsiteX6" fmla="*/ 1028 w 1111718"/>
                <a:gd name="connsiteY6" fmla="*/ 2057763 h 2242019"/>
                <a:gd name="connsiteX7" fmla="*/ 0 w 1111718"/>
                <a:gd name="connsiteY7" fmla="*/ 2058039 h 2242019"/>
                <a:gd name="connsiteX8" fmla="*/ 0 w 1111718"/>
                <a:gd name="connsiteY8" fmla="*/ 1169 h 2242019"/>
                <a:gd name="connsiteX9" fmla="*/ 1028 w 1111718"/>
                <a:gd name="connsiteY9" fmla="*/ 0 h 224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11718" h="2242019">
                  <a:moveTo>
                    <a:pt x="1028" y="0"/>
                  </a:moveTo>
                  <a:lnTo>
                    <a:pt x="263222" y="298130"/>
                  </a:lnTo>
                  <a:lnTo>
                    <a:pt x="1111718" y="298128"/>
                  </a:lnTo>
                  <a:lnTo>
                    <a:pt x="1111718" y="1759638"/>
                  </a:lnTo>
                  <a:lnTo>
                    <a:pt x="677860" y="1876091"/>
                  </a:lnTo>
                  <a:lnTo>
                    <a:pt x="687472" y="2242019"/>
                  </a:lnTo>
                  <a:lnTo>
                    <a:pt x="1028" y="2057763"/>
                  </a:lnTo>
                  <a:lnTo>
                    <a:pt x="0" y="2058039"/>
                  </a:lnTo>
                  <a:lnTo>
                    <a:pt x="0" y="1169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458451C7-3A58-2E9D-3688-3C6404AB65BD}"/>
                </a:ext>
              </a:extLst>
            </p:cNvPr>
            <p:cNvSpPr/>
            <p:nvPr/>
          </p:nvSpPr>
          <p:spPr>
            <a:xfrm>
              <a:off x="4924425" y="6434461"/>
              <a:ext cx="681040" cy="2239249"/>
            </a:xfrm>
            <a:custGeom>
              <a:avLst/>
              <a:gdLst>
                <a:gd name="connsiteX0" fmla="*/ 679451 w 679451"/>
                <a:gd name="connsiteY0" fmla="*/ 0 h 2239249"/>
                <a:gd name="connsiteX1" fmla="*/ 679451 w 679451"/>
                <a:gd name="connsiteY1" fmla="*/ 2056870 h 2239249"/>
                <a:gd name="connsiteX2" fmla="*/ 0 w 679451"/>
                <a:gd name="connsiteY2" fmla="*/ 2239249 h 2239249"/>
                <a:gd name="connsiteX3" fmla="*/ 0 w 679451"/>
                <a:gd name="connsiteY3" fmla="*/ 1932897 h 2239249"/>
                <a:gd name="connsiteX4" fmla="*/ 1136 w 679451"/>
                <a:gd name="connsiteY4" fmla="*/ 1874248 h 2239249"/>
                <a:gd name="connsiteX5" fmla="*/ 0 w 679451"/>
                <a:gd name="connsiteY5" fmla="*/ 1873943 h 2239249"/>
                <a:gd name="connsiteX6" fmla="*/ 0 w 679451"/>
                <a:gd name="connsiteY6" fmla="*/ 296960 h 2239249"/>
                <a:gd name="connsiteX7" fmla="*/ 418285 w 679451"/>
                <a:gd name="connsiteY7" fmla="*/ 296961 h 2239249"/>
                <a:gd name="connsiteX0" fmla="*/ 681040 w 681040"/>
                <a:gd name="connsiteY0" fmla="*/ 0 h 2239249"/>
                <a:gd name="connsiteX1" fmla="*/ 681040 w 681040"/>
                <a:gd name="connsiteY1" fmla="*/ 2056870 h 2239249"/>
                <a:gd name="connsiteX2" fmla="*/ 1589 w 681040"/>
                <a:gd name="connsiteY2" fmla="*/ 2239249 h 2239249"/>
                <a:gd name="connsiteX3" fmla="*/ 1589 w 681040"/>
                <a:gd name="connsiteY3" fmla="*/ 1932897 h 2239249"/>
                <a:gd name="connsiteX4" fmla="*/ 2725 w 681040"/>
                <a:gd name="connsiteY4" fmla="*/ 1874248 h 2239249"/>
                <a:gd name="connsiteX5" fmla="*/ 1589 w 681040"/>
                <a:gd name="connsiteY5" fmla="*/ 1873943 h 2239249"/>
                <a:gd name="connsiteX6" fmla="*/ 0 w 681040"/>
                <a:gd name="connsiteY6" fmla="*/ 768820 h 2239249"/>
                <a:gd name="connsiteX7" fmla="*/ 1589 w 681040"/>
                <a:gd name="connsiteY7" fmla="*/ 296960 h 2239249"/>
                <a:gd name="connsiteX8" fmla="*/ 419874 w 681040"/>
                <a:gd name="connsiteY8" fmla="*/ 296961 h 2239249"/>
                <a:gd name="connsiteX9" fmla="*/ 681040 w 681040"/>
                <a:gd name="connsiteY9" fmla="*/ 0 h 2239249"/>
                <a:gd name="connsiteX0" fmla="*/ 681040 w 681040"/>
                <a:gd name="connsiteY0" fmla="*/ 0 h 2239249"/>
                <a:gd name="connsiteX1" fmla="*/ 681040 w 681040"/>
                <a:gd name="connsiteY1" fmla="*/ 2056870 h 2239249"/>
                <a:gd name="connsiteX2" fmla="*/ 1589 w 681040"/>
                <a:gd name="connsiteY2" fmla="*/ 2239249 h 2239249"/>
                <a:gd name="connsiteX3" fmla="*/ 1589 w 681040"/>
                <a:gd name="connsiteY3" fmla="*/ 1932897 h 2239249"/>
                <a:gd name="connsiteX4" fmla="*/ 2725 w 681040"/>
                <a:gd name="connsiteY4" fmla="*/ 1874248 h 2239249"/>
                <a:gd name="connsiteX5" fmla="*/ 1589 w 681040"/>
                <a:gd name="connsiteY5" fmla="*/ 1873943 h 2239249"/>
                <a:gd name="connsiteX6" fmla="*/ 0 w 681040"/>
                <a:gd name="connsiteY6" fmla="*/ 768820 h 2239249"/>
                <a:gd name="connsiteX7" fmla="*/ 419874 w 681040"/>
                <a:gd name="connsiteY7" fmla="*/ 296961 h 2239249"/>
                <a:gd name="connsiteX8" fmla="*/ 681040 w 681040"/>
                <a:gd name="connsiteY8" fmla="*/ 0 h 2239249"/>
                <a:gd name="connsiteX0" fmla="*/ 681040 w 681040"/>
                <a:gd name="connsiteY0" fmla="*/ 41575 h 2280824"/>
                <a:gd name="connsiteX1" fmla="*/ 681040 w 681040"/>
                <a:gd name="connsiteY1" fmla="*/ 2098445 h 2280824"/>
                <a:gd name="connsiteX2" fmla="*/ 1589 w 681040"/>
                <a:gd name="connsiteY2" fmla="*/ 2280824 h 2280824"/>
                <a:gd name="connsiteX3" fmla="*/ 1589 w 681040"/>
                <a:gd name="connsiteY3" fmla="*/ 1974472 h 2280824"/>
                <a:gd name="connsiteX4" fmla="*/ 2725 w 681040"/>
                <a:gd name="connsiteY4" fmla="*/ 1915823 h 2280824"/>
                <a:gd name="connsiteX5" fmla="*/ 1589 w 681040"/>
                <a:gd name="connsiteY5" fmla="*/ 1915518 h 2280824"/>
                <a:gd name="connsiteX6" fmla="*/ 0 w 681040"/>
                <a:gd name="connsiteY6" fmla="*/ 810395 h 2280824"/>
                <a:gd name="connsiteX7" fmla="*/ 681040 w 681040"/>
                <a:gd name="connsiteY7" fmla="*/ 41575 h 2280824"/>
                <a:gd name="connsiteX0" fmla="*/ 681040 w 681040"/>
                <a:gd name="connsiteY0" fmla="*/ 0 h 2239249"/>
                <a:gd name="connsiteX1" fmla="*/ 681040 w 681040"/>
                <a:gd name="connsiteY1" fmla="*/ 2056870 h 2239249"/>
                <a:gd name="connsiteX2" fmla="*/ 1589 w 681040"/>
                <a:gd name="connsiteY2" fmla="*/ 2239249 h 2239249"/>
                <a:gd name="connsiteX3" fmla="*/ 1589 w 681040"/>
                <a:gd name="connsiteY3" fmla="*/ 1932897 h 2239249"/>
                <a:gd name="connsiteX4" fmla="*/ 2725 w 681040"/>
                <a:gd name="connsiteY4" fmla="*/ 1874248 h 2239249"/>
                <a:gd name="connsiteX5" fmla="*/ 1589 w 681040"/>
                <a:gd name="connsiteY5" fmla="*/ 1873943 h 2239249"/>
                <a:gd name="connsiteX6" fmla="*/ 0 w 681040"/>
                <a:gd name="connsiteY6" fmla="*/ 768820 h 2239249"/>
                <a:gd name="connsiteX7" fmla="*/ 681040 w 681040"/>
                <a:gd name="connsiteY7" fmla="*/ 0 h 2239249"/>
                <a:gd name="connsiteX0" fmla="*/ 681040 w 681040"/>
                <a:gd name="connsiteY0" fmla="*/ 0 h 2239249"/>
                <a:gd name="connsiteX1" fmla="*/ 681040 w 681040"/>
                <a:gd name="connsiteY1" fmla="*/ 2056870 h 2239249"/>
                <a:gd name="connsiteX2" fmla="*/ 1589 w 681040"/>
                <a:gd name="connsiteY2" fmla="*/ 2239249 h 2239249"/>
                <a:gd name="connsiteX3" fmla="*/ 1589 w 681040"/>
                <a:gd name="connsiteY3" fmla="*/ 1932897 h 2239249"/>
                <a:gd name="connsiteX4" fmla="*/ 2725 w 681040"/>
                <a:gd name="connsiteY4" fmla="*/ 1874248 h 2239249"/>
                <a:gd name="connsiteX5" fmla="*/ 1589 w 681040"/>
                <a:gd name="connsiteY5" fmla="*/ 1873943 h 2239249"/>
                <a:gd name="connsiteX6" fmla="*/ 0 w 681040"/>
                <a:gd name="connsiteY6" fmla="*/ 780727 h 2239249"/>
                <a:gd name="connsiteX7" fmla="*/ 681040 w 681040"/>
                <a:gd name="connsiteY7" fmla="*/ 0 h 2239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1040" h="2239249">
                  <a:moveTo>
                    <a:pt x="681040" y="0"/>
                  </a:moveTo>
                  <a:lnTo>
                    <a:pt x="681040" y="2056870"/>
                  </a:lnTo>
                  <a:lnTo>
                    <a:pt x="1589" y="2239249"/>
                  </a:lnTo>
                  <a:lnTo>
                    <a:pt x="1589" y="1932897"/>
                  </a:lnTo>
                  <a:cubicBezTo>
                    <a:pt x="1968" y="1913347"/>
                    <a:pt x="2346" y="1893798"/>
                    <a:pt x="2725" y="1874248"/>
                  </a:cubicBezTo>
                  <a:lnTo>
                    <a:pt x="1589" y="1873943"/>
                  </a:lnTo>
                  <a:cubicBezTo>
                    <a:pt x="1059" y="1505569"/>
                    <a:pt x="530" y="1149101"/>
                    <a:pt x="0" y="780727"/>
                  </a:cubicBezTo>
                  <a:lnTo>
                    <a:pt x="68104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4296DFCA-8941-EB27-7DD7-DE2CB9DFC775}"/>
                </a:ext>
              </a:extLst>
            </p:cNvPr>
            <p:cNvSpPr/>
            <p:nvPr/>
          </p:nvSpPr>
          <p:spPr>
            <a:xfrm>
              <a:off x="5605465" y="6436416"/>
              <a:ext cx="683651" cy="2240993"/>
            </a:xfrm>
            <a:custGeom>
              <a:avLst/>
              <a:gdLst>
                <a:gd name="connsiteX0" fmla="*/ 1028 w 683651"/>
                <a:gd name="connsiteY0" fmla="*/ 0 h 2240993"/>
                <a:gd name="connsiteX1" fmla="*/ 263222 w 683651"/>
                <a:gd name="connsiteY1" fmla="*/ 298130 h 2240993"/>
                <a:gd name="connsiteX2" fmla="*/ 683651 w 683651"/>
                <a:gd name="connsiteY2" fmla="*/ 298129 h 2240993"/>
                <a:gd name="connsiteX3" fmla="*/ 683651 w 683651"/>
                <a:gd name="connsiteY3" fmla="*/ 1874537 h 2240993"/>
                <a:gd name="connsiteX4" fmla="*/ 677860 w 683651"/>
                <a:gd name="connsiteY4" fmla="*/ 1876091 h 2240993"/>
                <a:gd name="connsiteX5" fmla="*/ 683651 w 683651"/>
                <a:gd name="connsiteY5" fmla="*/ 2096554 h 2240993"/>
                <a:gd name="connsiteX6" fmla="*/ 683651 w 683651"/>
                <a:gd name="connsiteY6" fmla="*/ 2240993 h 2240993"/>
                <a:gd name="connsiteX7" fmla="*/ 1028 w 683651"/>
                <a:gd name="connsiteY7" fmla="*/ 2057763 h 2240993"/>
                <a:gd name="connsiteX8" fmla="*/ 0 w 683651"/>
                <a:gd name="connsiteY8" fmla="*/ 2058039 h 2240993"/>
                <a:gd name="connsiteX9" fmla="*/ 0 w 683651"/>
                <a:gd name="connsiteY9" fmla="*/ 1169 h 2240993"/>
                <a:gd name="connsiteX0" fmla="*/ 1028 w 683651"/>
                <a:gd name="connsiteY0" fmla="*/ 0 h 2240993"/>
                <a:gd name="connsiteX1" fmla="*/ 263222 w 683651"/>
                <a:gd name="connsiteY1" fmla="*/ 298130 h 2240993"/>
                <a:gd name="connsiteX2" fmla="*/ 683651 w 683651"/>
                <a:gd name="connsiteY2" fmla="*/ 298129 h 2240993"/>
                <a:gd name="connsiteX3" fmla="*/ 683651 w 683651"/>
                <a:gd name="connsiteY3" fmla="*/ 1874537 h 2240993"/>
                <a:gd name="connsiteX4" fmla="*/ 683651 w 683651"/>
                <a:gd name="connsiteY4" fmla="*/ 2096554 h 2240993"/>
                <a:gd name="connsiteX5" fmla="*/ 683651 w 683651"/>
                <a:gd name="connsiteY5" fmla="*/ 2240993 h 2240993"/>
                <a:gd name="connsiteX6" fmla="*/ 1028 w 683651"/>
                <a:gd name="connsiteY6" fmla="*/ 2057763 h 2240993"/>
                <a:gd name="connsiteX7" fmla="*/ 0 w 683651"/>
                <a:gd name="connsiteY7" fmla="*/ 2058039 h 2240993"/>
                <a:gd name="connsiteX8" fmla="*/ 0 w 683651"/>
                <a:gd name="connsiteY8" fmla="*/ 1169 h 2240993"/>
                <a:gd name="connsiteX9" fmla="*/ 1028 w 683651"/>
                <a:gd name="connsiteY9" fmla="*/ 0 h 2240993"/>
                <a:gd name="connsiteX0" fmla="*/ 1028 w 683651"/>
                <a:gd name="connsiteY0" fmla="*/ 0 h 2240993"/>
                <a:gd name="connsiteX1" fmla="*/ 263222 w 683651"/>
                <a:gd name="connsiteY1" fmla="*/ 298130 h 2240993"/>
                <a:gd name="connsiteX2" fmla="*/ 683651 w 683651"/>
                <a:gd name="connsiteY2" fmla="*/ 298129 h 2240993"/>
                <a:gd name="connsiteX3" fmla="*/ 683651 w 683651"/>
                <a:gd name="connsiteY3" fmla="*/ 1874537 h 2240993"/>
                <a:gd name="connsiteX4" fmla="*/ 683651 w 683651"/>
                <a:gd name="connsiteY4" fmla="*/ 2240993 h 2240993"/>
                <a:gd name="connsiteX5" fmla="*/ 1028 w 683651"/>
                <a:gd name="connsiteY5" fmla="*/ 2057763 h 2240993"/>
                <a:gd name="connsiteX6" fmla="*/ 0 w 683651"/>
                <a:gd name="connsiteY6" fmla="*/ 2058039 h 2240993"/>
                <a:gd name="connsiteX7" fmla="*/ 0 w 683651"/>
                <a:gd name="connsiteY7" fmla="*/ 1169 h 2240993"/>
                <a:gd name="connsiteX8" fmla="*/ 1028 w 683651"/>
                <a:gd name="connsiteY8" fmla="*/ 0 h 2240993"/>
                <a:gd name="connsiteX0" fmla="*/ 1028 w 683651"/>
                <a:gd name="connsiteY0" fmla="*/ 0 h 2240993"/>
                <a:gd name="connsiteX1" fmla="*/ 263222 w 683651"/>
                <a:gd name="connsiteY1" fmla="*/ 298130 h 2240993"/>
                <a:gd name="connsiteX2" fmla="*/ 683651 w 683651"/>
                <a:gd name="connsiteY2" fmla="*/ 298129 h 2240993"/>
                <a:gd name="connsiteX3" fmla="*/ 683651 w 683651"/>
                <a:gd name="connsiteY3" fmla="*/ 2240993 h 2240993"/>
                <a:gd name="connsiteX4" fmla="*/ 1028 w 683651"/>
                <a:gd name="connsiteY4" fmla="*/ 2057763 h 2240993"/>
                <a:gd name="connsiteX5" fmla="*/ 0 w 683651"/>
                <a:gd name="connsiteY5" fmla="*/ 2058039 h 2240993"/>
                <a:gd name="connsiteX6" fmla="*/ 0 w 683651"/>
                <a:gd name="connsiteY6" fmla="*/ 1169 h 2240993"/>
                <a:gd name="connsiteX7" fmla="*/ 1028 w 683651"/>
                <a:gd name="connsiteY7" fmla="*/ 0 h 2240993"/>
                <a:gd name="connsiteX0" fmla="*/ 1028 w 683651"/>
                <a:gd name="connsiteY0" fmla="*/ 0 h 2240993"/>
                <a:gd name="connsiteX1" fmla="*/ 263222 w 683651"/>
                <a:gd name="connsiteY1" fmla="*/ 298130 h 2240993"/>
                <a:gd name="connsiteX2" fmla="*/ 683651 w 683651"/>
                <a:gd name="connsiteY2" fmla="*/ 298129 h 2240993"/>
                <a:gd name="connsiteX3" fmla="*/ 683416 w 683651"/>
                <a:gd name="connsiteY3" fmla="*/ 774009 h 2240993"/>
                <a:gd name="connsiteX4" fmla="*/ 683651 w 683651"/>
                <a:gd name="connsiteY4" fmla="*/ 2240993 h 2240993"/>
                <a:gd name="connsiteX5" fmla="*/ 1028 w 683651"/>
                <a:gd name="connsiteY5" fmla="*/ 2057763 h 2240993"/>
                <a:gd name="connsiteX6" fmla="*/ 0 w 683651"/>
                <a:gd name="connsiteY6" fmla="*/ 2058039 h 2240993"/>
                <a:gd name="connsiteX7" fmla="*/ 0 w 683651"/>
                <a:gd name="connsiteY7" fmla="*/ 1169 h 2240993"/>
                <a:gd name="connsiteX8" fmla="*/ 1028 w 683651"/>
                <a:gd name="connsiteY8" fmla="*/ 0 h 2240993"/>
                <a:gd name="connsiteX0" fmla="*/ 1028 w 683651"/>
                <a:gd name="connsiteY0" fmla="*/ 0 h 2240993"/>
                <a:gd name="connsiteX1" fmla="*/ 263222 w 683651"/>
                <a:gd name="connsiteY1" fmla="*/ 298130 h 2240993"/>
                <a:gd name="connsiteX2" fmla="*/ 683416 w 683651"/>
                <a:gd name="connsiteY2" fmla="*/ 774009 h 2240993"/>
                <a:gd name="connsiteX3" fmla="*/ 683651 w 683651"/>
                <a:gd name="connsiteY3" fmla="*/ 2240993 h 2240993"/>
                <a:gd name="connsiteX4" fmla="*/ 1028 w 683651"/>
                <a:gd name="connsiteY4" fmla="*/ 2057763 h 2240993"/>
                <a:gd name="connsiteX5" fmla="*/ 0 w 683651"/>
                <a:gd name="connsiteY5" fmla="*/ 2058039 h 2240993"/>
                <a:gd name="connsiteX6" fmla="*/ 0 w 683651"/>
                <a:gd name="connsiteY6" fmla="*/ 1169 h 2240993"/>
                <a:gd name="connsiteX7" fmla="*/ 1028 w 683651"/>
                <a:gd name="connsiteY7" fmla="*/ 0 h 2240993"/>
                <a:gd name="connsiteX0" fmla="*/ 1028 w 683651"/>
                <a:gd name="connsiteY0" fmla="*/ 0 h 2240993"/>
                <a:gd name="connsiteX1" fmla="*/ 683416 w 683651"/>
                <a:gd name="connsiteY1" fmla="*/ 774009 h 2240993"/>
                <a:gd name="connsiteX2" fmla="*/ 683651 w 683651"/>
                <a:gd name="connsiteY2" fmla="*/ 2240993 h 2240993"/>
                <a:gd name="connsiteX3" fmla="*/ 1028 w 683651"/>
                <a:gd name="connsiteY3" fmla="*/ 2057763 h 2240993"/>
                <a:gd name="connsiteX4" fmla="*/ 0 w 683651"/>
                <a:gd name="connsiteY4" fmla="*/ 2058039 h 2240993"/>
                <a:gd name="connsiteX5" fmla="*/ 0 w 683651"/>
                <a:gd name="connsiteY5" fmla="*/ 1169 h 2240993"/>
                <a:gd name="connsiteX6" fmla="*/ 1028 w 683651"/>
                <a:gd name="connsiteY6" fmla="*/ 0 h 224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3651" h="2240993">
                  <a:moveTo>
                    <a:pt x="1028" y="0"/>
                  </a:moveTo>
                  <a:lnTo>
                    <a:pt x="683416" y="774009"/>
                  </a:lnTo>
                  <a:cubicBezTo>
                    <a:pt x="683494" y="1263004"/>
                    <a:pt x="683573" y="1751998"/>
                    <a:pt x="683651" y="2240993"/>
                  </a:cubicBezTo>
                  <a:lnTo>
                    <a:pt x="1028" y="2057763"/>
                  </a:lnTo>
                  <a:lnTo>
                    <a:pt x="0" y="2058039"/>
                  </a:lnTo>
                  <a:lnTo>
                    <a:pt x="0" y="1169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DD325A66-801D-BEF6-EECF-F8A915FA4EF6}"/>
                </a:ext>
              </a:extLst>
            </p:cNvPr>
            <p:cNvSpPr/>
            <p:nvPr/>
          </p:nvSpPr>
          <p:spPr>
            <a:xfrm>
              <a:off x="4495802" y="6435390"/>
              <a:ext cx="2221380" cy="780510"/>
            </a:xfrm>
            <a:custGeom>
              <a:avLst/>
              <a:gdLst>
                <a:gd name="connsiteX0" fmla="*/ 1110690 w 2221380"/>
                <a:gd name="connsiteY0" fmla="*/ 0 h 2221378"/>
                <a:gd name="connsiteX1" fmla="*/ 1372884 w 2221380"/>
                <a:gd name="connsiteY1" fmla="*/ 848497 h 2221378"/>
                <a:gd name="connsiteX2" fmla="*/ 2221380 w 2221380"/>
                <a:gd name="connsiteY2" fmla="*/ 848491 h 2221378"/>
                <a:gd name="connsiteX3" fmla="*/ 1534929 w 2221380"/>
                <a:gd name="connsiteY3" fmla="*/ 1372885 h 2221378"/>
                <a:gd name="connsiteX4" fmla="*/ 1797134 w 2221380"/>
                <a:gd name="connsiteY4" fmla="*/ 2221378 h 2221378"/>
                <a:gd name="connsiteX5" fmla="*/ 1110690 w 2221380"/>
                <a:gd name="connsiteY5" fmla="*/ 1696975 h 2221378"/>
                <a:gd name="connsiteX6" fmla="*/ 424246 w 2221380"/>
                <a:gd name="connsiteY6" fmla="*/ 2221378 h 2221378"/>
                <a:gd name="connsiteX7" fmla="*/ 686451 w 2221380"/>
                <a:gd name="connsiteY7" fmla="*/ 1372885 h 2221378"/>
                <a:gd name="connsiteX8" fmla="*/ 0 w 2221380"/>
                <a:gd name="connsiteY8" fmla="*/ 848491 h 2221378"/>
                <a:gd name="connsiteX9" fmla="*/ 848496 w 2221380"/>
                <a:gd name="connsiteY9" fmla="*/ 848497 h 2221378"/>
                <a:gd name="connsiteX10" fmla="*/ 1110690 w 2221380"/>
                <a:gd name="connsiteY10" fmla="*/ 0 h 2221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21380" h="2221378">
                  <a:moveTo>
                    <a:pt x="1110690" y="0"/>
                  </a:moveTo>
                  <a:lnTo>
                    <a:pt x="1372884" y="848497"/>
                  </a:lnTo>
                  <a:lnTo>
                    <a:pt x="2221380" y="848491"/>
                  </a:lnTo>
                  <a:lnTo>
                    <a:pt x="1534929" y="1372885"/>
                  </a:lnTo>
                  <a:lnTo>
                    <a:pt x="1797134" y="2221378"/>
                  </a:lnTo>
                  <a:lnTo>
                    <a:pt x="1110690" y="1696975"/>
                  </a:lnTo>
                  <a:lnTo>
                    <a:pt x="424246" y="2221378"/>
                  </a:lnTo>
                  <a:lnTo>
                    <a:pt x="686451" y="1372885"/>
                  </a:lnTo>
                  <a:lnTo>
                    <a:pt x="0" y="848491"/>
                  </a:lnTo>
                  <a:lnTo>
                    <a:pt x="848496" y="848497"/>
                  </a:lnTo>
                  <a:lnTo>
                    <a:pt x="111069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E35CD13D-306F-0E85-5590-4C9590E47D8C}"/>
              </a:ext>
            </a:extLst>
          </p:cNvPr>
          <p:cNvGrpSpPr/>
          <p:nvPr/>
        </p:nvGrpSpPr>
        <p:grpSpPr>
          <a:xfrm>
            <a:off x="3847948" y="3951891"/>
            <a:ext cx="2242807" cy="2258045"/>
            <a:chOff x="7885357" y="6607359"/>
            <a:chExt cx="2242807" cy="2258045"/>
          </a:xfrm>
        </p:grpSpPr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17485869-3094-EA37-5E7E-820BF40D1A6E}"/>
                </a:ext>
              </a:extLst>
            </p:cNvPr>
            <p:cNvSpPr/>
            <p:nvPr/>
          </p:nvSpPr>
          <p:spPr>
            <a:xfrm>
              <a:off x="8424070" y="6612121"/>
              <a:ext cx="282576" cy="565850"/>
            </a:xfrm>
            <a:custGeom>
              <a:avLst/>
              <a:gdLst>
                <a:gd name="connsiteX0" fmla="*/ 0 w 282576"/>
                <a:gd name="connsiteY0" fmla="*/ 0 h 565850"/>
                <a:gd name="connsiteX1" fmla="*/ 282576 w 282576"/>
                <a:gd name="connsiteY1" fmla="*/ 96045 h 565850"/>
                <a:gd name="connsiteX2" fmla="*/ 282576 w 282576"/>
                <a:gd name="connsiteY2" fmla="*/ 565850 h 565850"/>
                <a:gd name="connsiteX3" fmla="*/ 0 w 282576"/>
                <a:gd name="connsiteY3" fmla="*/ 469805 h 56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2576" h="565850">
                  <a:moveTo>
                    <a:pt x="0" y="0"/>
                  </a:moveTo>
                  <a:lnTo>
                    <a:pt x="282576" y="96045"/>
                  </a:lnTo>
                  <a:lnTo>
                    <a:pt x="282576" y="565850"/>
                  </a:lnTo>
                  <a:lnTo>
                    <a:pt x="0" y="469805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AD4D1489-938B-916F-3746-C6CFF7B86108}"/>
                </a:ext>
              </a:extLst>
            </p:cNvPr>
            <p:cNvSpPr/>
            <p:nvPr/>
          </p:nvSpPr>
          <p:spPr>
            <a:xfrm flipH="1">
              <a:off x="9458326" y="6670858"/>
              <a:ext cx="346076" cy="540450"/>
            </a:xfrm>
            <a:custGeom>
              <a:avLst/>
              <a:gdLst>
                <a:gd name="connsiteX0" fmla="*/ 0 w 282576"/>
                <a:gd name="connsiteY0" fmla="*/ 0 h 565850"/>
                <a:gd name="connsiteX1" fmla="*/ 282576 w 282576"/>
                <a:gd name="connsiteY1" fmla="*/ 96045 h 565850"/>
                <a:gd name="connsiteX2" fmla="*/ 282576 w 282576"/>
                <a:gd name="connsiteY2" fmla="*/ 565850 h 565850"/>
                <a:gd name="connsiteX3" fmla="*/ 0 w 282576"/>
                <a:gd name="connsiteY3" fmla="*/ 469805 h 565850"/>
                <a:gd name="connsiteX0" fmla="*/ 0 w 346076"/>
                <a:gd name="connsiteY0" fmla="*/ 0 h 565850"/>
                <a:gd name="connsiteX1" fmla="*/ 346076 w 346076"/>
                <a:gd name="connsiteY1" fmla="*/ 67470 h 565850"/>
                <a:gd name="connsiteX2" fmla="*/ 282576 w 346076"/>
                <a:gd name="connsiteY2" fmla="*/ 565850 h 565850"/>
                <a:gd name="connsiteX3" fmla="*/ 0 w 346076"/>
                <a:gd name="connsiteY3" fmla="*/ 469805 h 565850"/>
                <a:gd name="connsiteX4" fmla="*/ 0 w 346076"/>
                <a:gd name="connsiteY4" fmla="*/ 0 h 565850"/>
                <a:gd name="connsiteX0" fmla="*/ 0 w 346076"/>
                <a:gd name="connsiteY0" fmla="*/ 0 h 540450"/>
                <a:gd name="connsiteX1" fmla="*/ 346076 w 346076"/>
                <a:gd name="connsiteY1" fmla="*/ 67470 h 540450"/>
                <a:gd name="connsiteX2" fmla="*/ 346076 w 346076"/>
                <a:gd name="connsiteY2" fmla="*/ 540450 h 540450"/>
                <a:gd name="connsiteX3" fmla="*/ 0 w 346076"/>
                <a:gd name="connsiteY3" fmla="*/ 469805 h 540450"/>
                <a:gd name="connsiteX4" fmla="*/ 0 w 346076"/>
                <a:gd name="connsiteY4" fmla="*/ 0 h 540450"/>
                <a:gd name="connsiteX0" fmla="*/ 0 w 346076"/>
                <a:gd name="connsiteY0" fmla="*/ 0 h 540450"/>
                <a:gd name="connsiteX1" fmla="*/ 346076 w 346076"/>
                <a:gd name="connsiteY1" fmla="*/ 80170 h 540450"/>
                <a:gd name="connsiteX2" fmla="*/ 346076 w 346076"/>
                <a:gd name="connsiteY2" fmla="*/ 540450 h 540450"/>
                <a:gd name="connsiteX3" fmla="*/ 0 w 346076"/>
                <a:gd name="connsiteY3" fmla="*/ 469805 h 540450"/>
                <a:gd name="connsiteX4" fmla="*/ 0 w 346076"/>
                <a:gd name="connsiteY4" fmla="*/ 0 h 540450"/>
                <a:gd name="connsiteX0" fmla="*/ 0 w 346076"/>
                <a:gd name="connsiteY0" fmla="*/ 0 h 540450"/>
                <a:gd name="connsiteX1" fmla="*/ 346076 w 346076"/>
                <a:gd name="connsiteY1" fmla="*/ 76995 h 540450"/>
                <a:gd name="connsiteX2" fmla="*/ 346076 w 346076"/>
                <a:gd name="connsiteY2" fmla="*/ 540450 h 540450"/>
                <a:gd name="connsiteX3" fmla="*/ 0 w 346076"/>
                <a:gd name="connsiteY3" fmla="*/ 469805 h 540450"/>
                <a:gd name="connsiteX4" fmla="*/ 0 w 346076"/>
                <a:gd name="connsiteY4" fmla="*/ 0 h 540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076" h="540450">
                  <a:moveTo>
                    <a:pt x="0" y="0"/>
                  </a:moveTo>
                  <a:lnTo>
                    <a:pt x="346076" y="76995"/>
                  </a:lnTo>
                  <a:lnTo>
                    <a:pt x="346076" y="540450"/>
                  </a:lnTo>
                  <a:lnTo>
                    <a:pt x="0" y="4698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5D15F4CE-C46D-A002-30B9-70F494875B61}"/>
                </a:ext>
              </a:extLst>
            </p:cNvPr>
            <p:cNvSpPr/>
            <p:nvPr/>
          </p:nvSpPr>
          <p:spPr>
            <a:xfrm>
              <a:off x="8750301" y="6713958"/>
              <a:ext cx="190500" cy="2151446"/>
            </a:xfrm>
            <a:custGeom>
              <a:avLst/>
              <a:gdLst>
                <a:gd name="connsiteX0" fmla="*/ 0 w 190500"/>
                <a:gd name="connsiteY0" fmla="*/ 0 h 2151446"/>
                <a:gd name="connsiteX1" fmla="*/ 190500 w 190500"/>
                <a:gd name="connsiteY1" fmla="*/ 62043 h 2151446"/>
                <a:gd name="connsiteX2" fmla="*/ 190500 w 190500"/>
                <a:gd name="connsiteY2" fmla="*/ 2150103 h 2151446"/>
                <a:gd name="connsiteX3" fmla="*/ 188907 w 190500"/>
                <a:gd name="connsiteY3" fmla="*/ 2151446 h 2151446"/>
                <a:gd name="connsiteX4" fmla="*/ 0 w 190500"/>
                <a:gd name="connsiteY4" fmla="*/ 1859946 h 2151446"/>
                <a:gd name="connsiteX5" fmla="*/ 0 w 190500"/>
                <a:gd name="connsiteY5" fmla="*/ 0 h 215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" h="2151446">
                  <a:moveTo>
                    <a:pt x="0" y="0"/>
                  </a:moveTo>
                  <a:lnTo>
                    <a:pt x="190500" y="62043"/>
                  </a:lnTo>
                  <a:lnTo>
                    <a:pt x="190500" y="2150103"/>
                  </a:lnTo>
                  <a:lnTo>
                    <a:pt x="188907" y="2151446"/>
                  </a:lnTo>
                  <a:lnTo>
                    <a:pt x="0" y="18599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F13F8AC6-7A25-51F3-775C-EBC32EC703B4}"/>
                </a:ext>
              </a:extLst>
            </p:cNvPr>
            <p:cNvSpPr/>
            <p:nvPr/>
          </p:nvSpPr>
          <p:spPr>
            <a:xfrm>
              <a:off x="7885357" y="6607359"/>
              <a:ext cx="864944" cy="1966545"/>
            </a:xfrm>
            <a:custGeom>
              <a:avLst/>
              <a:gdLst>
                <a:gd name="connsiteX0" fmla="*/ 537640 w 864944"/>
                <a:gd name="connsiteY0" fmla="*/ 0 h 1966545"/>
                <a:gd name="connsiteX1" fmla="*/ 864944 w 864944"/>
                <a:gd name="connsiteY1" fmla="*/ 106599 h 1966545"/>
                <a:gd name="connsiteX2" fmla="*/ 864944 w 864944"/>
                <a:gd name="connsiteY2" fmla="*/ 1966545 h 1966545"/>
                <a:gd name="connsiteX3" fmla="*/ 856681 w 864944"/>
                <a:gd name="connsiteY3" fmla="*/ 1953794 h 1966545"/>
                <a:gd name="connsiteX4" fmla="*/ 0 w 864944"/>
                <a:gd name="connsiteY4" fmla="*/ 1914823 h 1966545"/>
                <a:gd name="connsiteX5" fmla="*/ 0 w 864944"/>
                <a:gd name="connsiteY5" fmla="*/ 453314 h 1966545"/>
                <a:gd name="connsiteX6" fmla="*/ 734822 w 864944"/>
                <a:gd name="connsiteY6" fmla="*/ 304251 h 1966545"/>
                <a:gd name="connsiteX7" fmla="*/ 537640 w 864944"/>
                <a:gd name="connsiteY7" fmla="*/ 0 h 1966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4944" h="1966545">
                  <a:moveTo>
                    <a:pt x="537640" y="0"/>
                  </a:moveTo>
                  <a:lnTo>
                    <a:pt x="864944" y="106599"/>
                  </a:lnTo>
                  <a:lnTo>
                    <a:pt x="864944" y="1966545"/>
                  </a:lnTo>
                  <a:lnTo>
                    <a:pt x="856681" y="1953794"/>
                  </a:lnTo>
                  <a:lnTo>
                    <a:pt x="0" y="1914823"/>
                  </a:lnTo>
                  <a:lnTo>
                    <a:pt x="0" y="453314"/>
                  </a:lnTo>
                  <a:lnTo>
                    <a:pt x="734822" y="304251"/>
                  </a:lnTo>
                  <a:lnTo>
                    <a:pt x="53764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DC5E27AD-A71B-7B60-E3A1-1853BC14A397}"/>
                </a:ext>
              </a:extLst>
            </p:cNvPr>
            <p:cNvSpPr/>
            <p:nvPr/>
          </p:nvSpPr>
          <p:spPr>
            <a:xfrm>
              <a:off x="9277351" y="6670418"/>
              <a:ext cx="850813" cy="1953795"/>
            </a:xfrm>
            <a:custGeom>
              <a:avLst/>
              <a:gdLst>
                <a:gd name="connsiteX0" fmla="*/ 531778 w 850813"/>
                <a:gd name="connsiteY0" fmla="*/ 0 h 1953795"/>
                <a:gd name="connsiteX1" fmla="*/ 199491 w 850813"/>
                <a:gd name="connsiteY1" fmla="*/ 280164 h 1953795"/>
                <a:gd name="connsiteX2" fmla="*/ 850813 w 850813"/>
                <a:gd name="connsiteY2" fmla="*/ 492286 h 1953795"/>
                <a:gd name="connsiteX3" fmla="*/ 850813 w 850813"/>
                <a:gd name="connsiteY3" fmla="*/ 1953795 h 1953795"/>
                <a:gd name="connsiteX4" fmla="*/ 0 w 850813"/>
                <a:gd name="connsiteY4" fmla="*/ 1915088 h 1953795"/>
                <a:gd name="connsiteX5" fmla="*/ 0 w 850813"/>
                <a:gd name="connsiteY5" fmla="*/ 107877 h 1953795"/>
                <a:gd name="connsiteX6" fmla="*/ 531778 w 850813"/>
                <a:gd name="connsiteY6" fmla="*/ 0 h 1953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13" h="1953795">
                  <a:moveTo>
                    <a:pt x="531778" y="0"/>
                  </a:moveTo>
                  <a:lnTo>
                    <a:pt x="199491" y="280164"/>
                  </a:lnTo>
                  <a:lnTo>
                    <a:pt x="850813" y="492286"/>
                  </a:lnTo>
                  <a:lnTo>
                    <a:pt x="850813" y="1953795"/>
                  </a:lnTo>
                  <a:lnTo>
                    <a:pt x="0" y="1915088"/>
                  </a:lnTo>
                  <a:lnTo>
                    <a:pt x="0" y="107877"/>
                  </a:lnTo>
                  <a:lnTo>
                    <a:pt x="53177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13F91CEF-EDE4-2590-34B7-12BE291CFCFD}"/>
                </a:ext>
              </a:extLst>
            </p:cNvPr>
            <p:cNvSpPr/>
            <p:nvPr/>
          </p:nvSpPr>
          <p:spPr>
            <a:xfrm>
              <a:off x="8940801" y="6776001"/>
              <a:ext cx="336550" cy="2088060"/>
            </a:xfrm>
            <a:custGeom>
              <a:avLst/>
              <a:gdLst>
                <a:gd name="connsiteX0" fmla="*/ 0 w 336550"/>
                <a:gd name="connsiteY0" fmla="*/ 0 h 2088060"/>
                <a:gd name="connsiteX1" fmla="*/ 133511 w 336550"/>
                <a:gd name="connsiteY1" fmla="*/ 43483 h 2088060"/>
                <a:gd name="connsiteX2" fmla="*/ 336550 w 336550"/>
                <a:gd name="connsiteY2" fmla="*/ 2294 h 2088060"/>
                <a:gd name="connsiteX3" fmla="*/ 336550 w 336550"/>
                <a:gd name="connsiteY3" fmla="*/ 1809505 h 2088060"/>
                <a:gd name="connsiteX4" fmla="*/ 330684 w 336550"/>
                <a:gd name="connsiteY4" fmla="*/ 1809238 h 2088060"/>
                <a:gd name="connsiteX5" fmla="*/ 0 w 336550"/>
                <a:gd name="connsiteY5" fmla="*/ 2088060 h 2088060"/>
                <a:gd name="connsiteX6" fmla="*/ 0 w 336550"/>
                <a:gd name="connsiteY6" fmla="*/ 0 h 2088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550" h="2088060">
                  <a:moveTo>
                    <a:pt x="0" y="0"/>
                  </a:moveTo>
                  <a:lnTo>
                    <a:pt x="133511" y="43483"/>
                  </a:lnTo>
                  <a:lnTo>
                    <a:pt x="336550" y="2294"/>
                  </a:lnTo>
                  <a:lnTo>
                    <a:pt x="336550" y="1809505"/>
                  </a:lnTo>
                  <a:lnTo>
                    <a:pt x="330684" y="1809238"/>
                  </a:lnTo>
                  <a:lnTo>
                    <a:pt x="0" y="20880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BBC3AE47-6638-2156-4B94-0DA1796A1819}"/>
                </a:ext>
              </a:extLst>
            </p:cNvPr>
            <p:cNvSpPr/>
            <p:nvPr/>
          </p:nvSpPr>
          <p:spPr>
            <a:xfrm>
              <a:off x="7885357" y="6607359"/>
              <a:ext cx="2242807" cy="796536"/>
            </a:xfrm>
            <a:custGeom>
              <a:avLst/>
              <a:gdLst>
                <a:gd name="connsiteX0" fmla="*/ 537640 w 2242807"/>
                <a:gd name="connsiteY0" fmla="*/ 0 h 2266991"/>
                <a:gd name="connsiteX1" fmla="*/ 1188955 w 2242807"/>
                <a:gd name="connsiteY1" fmla="*/ 603723 h 2266991"/>
                <a:gd name="connsiteX2" fmla="*/ 1923772 w 2242807"/>
                <a:gd name="connsiteY2" fmla="*/ 179470 h 2266991"/>
                <a:gd name="connsiteX3" fmla="*/ 1591485 w 2242807"/>
                <a:gd name="connsiteY3" fmla="*/ 976834 h 2266991"/>
                <a:gd name="connsiteX4" fmla="*/ 2242807 w 2242807"/>
                <a:gd name="connsiteY4" fmla="*/ 1580547 h 2266991"/>
                <a:gd name="connsiteX5" fmla="*/ 1386128 w 2242807"/>
                <a:gd name="connsiteY5" fmla="*/ 1469623 h 2266991"/>
                <a:gd name="connsiteX6" fmla="*/ 1053851 w 2242807"/>
                <a:gd name="connsiteY6" fmla="*/ 2266991 h 2266991"/>
                <a:gd name="connsiteX7" fmla="*/ 856681 w 2242807"/>
                <a:gd name="connsiteY7" fmla="*/ 1401073 h 2266991"/>
                <a:gd name="connsiteX8" fmla="*/ 0 w 2242807"/>
                <a:gd name="connsiteY8" fmla="*/ 1290160 h 2266991"/>
                <a:gd name="connsiteX9" fmla="*/ 734822 w 2242807"/>
                <a:gd name="connsiteY9" fmla="*/ 865917 h 2266991"/>
                <a:gd name="connsiteX10" fmla="*/ 537640 w 2242807"/>
                <a:gd name="connsiteY10" fmla="*/ 0 h 226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2807" h="2266991">
                  <a:moveTo>
                    <a:pt x="537640" y="0"/>
                  </a:moveTo>
                  <a:lnTo>
                    <a:pt x="1188955" y="603723"/>
                  </a:lnTo>
                  <a:lnTo>
                    <a:pt x="1923772" y="179470"/>
                  </a:lnTo>
                  <a:lnTo>
                    <a:pt x="1591485" y="976834"/>
                  </a:lnTo>
                  <a:lnTo>
                    <a:pt x="2242807" y="1580547"/>
                  </a:lnTo>
                  <a:lnTo>
                    <a:pt x="1386128" y="1469623"/>
                  </a:lnTo>
                  <a:lnTo>
                    <a:pt x="1053851" y="2266991"/>
                  </a:lnTo>
                  <a:lnTo>
                    <a:pt x="856681" y="1401073"/>
                  </a:lnTo>
                  <a:lnTo>
                    <a:pt x="0" y="1290160"/>
                  </a:lnTo>
                  <a:lnTo>
                    <a:pt x="734822" y="865917"/>
                  </a:lnTo>
                  <a:lnTo>
                    <a:pt x="53764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43ABF174-3BBC-7C37-C281-D2671CE9CFBB}"/>
              </a:ext>
            </a:extLst>
          </p:cNvPr>
          <p:cNvGrpSpPr/>
          <p:nvPr/>
        </p:nvGrpSpPr>
        <p:grpSpPr>
          <a:xfrm>
            <a:off x="6750822" y="3956139"/>
            <a:ext cx="2266991" cy="2249549"/>
            <a:chOff x="11274006" y="6463980"/>
            <a:chExt cx="2266991" cy="2249549"/>
          </a:xfrm>
        </p:grpSpPr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4C600433-62B5-77BF-9916-46EDE9302A04}"/>
                </a:ext>
              </a:extLst>
            </p:cNvPr>
            <p:cNvSpPr/>
            <p:nvPr/>
          </p:nvSpPr>
          <p:spPr>
            <a:xfrm>
              <a:off x="11460159" y="7001608"/>
              <a:ext cx="785816" cy="1598845"/>
            </a:xfrm>
            <a:custGeom>
              <a:avLst/>
              <a:gdLst>
                <a:gd name="connsiteX0" fmla="*/ 785816 w 785816"/>
                <a:gd name="connsiteY0" fmla="*/ 0 h 1598845"/>
                <a:gd name="connsiteX1" fmla="*/ 785816 w 785816"/>
                <a:gd name="connsiteY1" fmla="*/ 1483783 h 1598845"/>
                <a:gd name="connsiteX2" fmla="*/ 0 w 785816"/>
                <a:gd name="connsiteY2" fmla="*/ 1598845 h 1598845"/>
                <a:gd name="connsiteX3" fmla="*/ 0 w 785816"/>
                <a:gd name="connsiteY3" fmla="*/ 1258900 h 1598845"/>
                <a:gd name="connsiteX4" fmla="*/ 1470 w 785816"/>
                <a:gd name="connsiteY4" fmla="*/ 1183910 h 1598845"/>
                <a:gd name="connsiteX5" fmla="*/ 0 w 785816"/>
                <a:gd name="connsiteY5" fmla="*/ 1183353 h 1598845"/>
                <a:gd name="connsiteX6" fmla="*/ 0 w 785816"/>
                <a:gd name="connsiteY6" fmla="*/ 133618 h 1598845"/>
                <a:gd name="connsiteX7" fmla="*/ 785816 w 785816"/>
                <a:gd name="connsiteY7" fmla="*/ 0 h 1598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5816" h="1598845">
                  <a:moveTo>
                    <a:pt x="785816" y="0"/>
                  </a:moveTo>
                  <a:lnTo>
                    <a:pt x="785816" y="1483783"/>
                  </a:lnTo>
                  <a:lnTo>
                    <a:pt x="0" y="1598845"/>
                  </a:lnTo>
                  <a:lnTo>
                    <a:pt x="0" y="1258900"/>
                  </a:lnTo>
                  <a:lnTo>
                    <a:pt x="1470" y="1183910"/>
                  </a:lnTo>
                  <a:lnTo>
                    <a:pt x="0" y="1183353"/>
                  </a:lnTo>
                  <a:lnTo>
                    <a:pt x="0" y="133618"/>
                  </a:lnTo>
                  <a:lnTo>
                    <a:pt x="78581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9723C811-9973-D8DD-478B-9CFF007E9091}"/>
                </a:ext>
              </a:extLst>
            </p:cNvPr>
            <p:cNvSpPr/>
            <p:nvPr/>
          </p:nvSpPr>
          <p:spPr>
            <a:xfrm>
              <a:off x="11274006" y="6652888"/>
              <a:ext cx="971969" cy="1532073"/>
            </a:xfrm>
            <a:custGeom>
              <a:avLst/>
              <a:gdLst>
                <a:gd name="connsiteX0" fmla="*/ 0 w 971969"/>
                <a:gd name="connsiteY0" fmla="*/ 0 h 1532073"/>
                <a:gd name="connsiteX1" fmla="*/ 865917 w 971969"/>
                <a:gd name="connsiteY1" fmla="*/ 69283 h 1532073"/>
                <a:gd name="connsiteX2" fmla="*/ 971969 w 971969"/>
                <a:gd name="connsiteY2" fmla="*/ 4741 h 1532073"/>
                <a:gd name="connsiteX3" fmla="*/ 971969 w 971969"/>
                <a:gd name="connsiteY3" fmla="*/ 348720 h 1532073"/>
                <a:gd name="connsiteX4" fmla="*/ 186153 w 971969"/>
                <a:gd name="connsiteY4" fmla="*/ 482338 h 1532073"/>
                <a:gd name="connsiteX5" fmla="*/ 186153 w 971969"/>
                <a:gd name="connsiteY5" fmla="*/ 1532073 h 1532073"/>
                <a:gd name="connsiteX6" fmla="*/ 0 w 971969"/>
                <a:gd name="connsiteY6" fmla="*/ 1461509 h 1532073"/>
                <a:gd name="connsiteX7" fmla="*/ 0 w 971969"/>
                <a:gd name="connsiteY7" fmla="*/ 0 h 153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1969" h="1532073">
                  <a:moveTo>
                    <a:pt x="0" y="0"/>
                  </a:moveTo>
                  <a:lnTo>
                    <a:pt x="865917" y="69283"/>
                  </a:lnTo>
                  <a:lnTo>
                    <a:pt x="971969" y="4741"/>
                  </a:lnTo>
                  <a:lnTo>
                    <a:pt x="971969" y="348720"/>
                  </a:lnTo>
                  <a:lnTo>
                    <a:pt x="186153" y="482338"/>
                  </a:lnTo>
                  <a:lnTo>
                    <a:pt x="186153" y="1532073"/>
                  </a:lnTo>
                  <a:lnTo>
                    <a:pt x="0" y="14615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F3882179-13A4-9BFF-44F1-8F6EEB8EBC35}"/>
                </a:ext>
              </a:extLst>
            </p:cNvPr>
            <p:cNvSpPr/>
            <p:nvPr/>
          </p:nvSpPr>
          <p:spPr>
            <a:xfrm>
              <a:off x="12245975" y="7014213"/>
              <a:ext cx="608784" cy="1699316"/>
            </a:xfrm>
            <a:custGeom>
              <a:avLst/>
              <a:gdLst>
                <a:gd name="connsiteX0" fmla="*/ 0 w 608784"/>
                <a:gd name="connsiteY0" fmla="*/ 0 h 1699316"/>
                <a:gd name="connsiteX1" fmla="*/ 606424 w 608784"/>
                <a:gd name="connsiteY1" fmla="*/ 227962 h 1699316"/>
                <a:gd name="connsiteX2" fmla="*/ 608784 w 608784"/>
                <a:gd name="connsiteY2" fmla="*/ 1382039 h 1699316"/>
                <a:gd name="connsiteX3" fmla="*/ 603250 w 608784"/>
                <a:gd name="connsiteY3" fmla="*/ 1382849 h 1699316"/>
                <a:gd name="connsiteX4" fmla="*/ 608578 w 608784"/>
                <a:gd name="connsiteY4" fmla="*/ 1699316 h 1699316"/>
                <a:gd name="connsiteX5" fmla="*/ 4865 w 608784"/>
                <a:gd name="connsiteY5" fmla="*/ 1470465 h 1699316"/>
                <a:gd name="connsiteX6" fmla="*/ 0 w 608784"/>
                <a:gd name="connsiteY6" fmla="*/ 1471177 h 1699316"/>
                <a:gd name="connsiteX7" fmla="*/ 0 w 608784"/>
                <a:gd name="connsiteY7" fmla="*/ 0 h 169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8784" h="1699316">
                  <a:moveTo>
                    <a:pt x="0" y="0"/>
                  </a:moveTo>
                  <a:lnTo>
                    <a:pt x="606424" y="227962"/>
                  </a:lnTo>
                  <a:lnTo>
                    <a:pt x="608784" y="1382039"/>
                  </a:lnTo>
                  <a:lnTo>
                    <a:pt x="603250" y="1382849"/>
                  </a:lnTo>
                  <a:lnTo>
                    <a:pt x="608578" y="1699316"/>
                  </a:lnTo>
                  <a:lnTo>
                    <a:pt x="4865" y="1470465"/>
                  </a:lnTo>
                  <a:lnTo>
                    <a:pt x="0" y="1471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A0D5208E-3CFB-FE9D-0220-489B1FCD02F3}"/>
                </a:ext>
              </a:extLst>
            </p:cNvPr>
            <p:cNvSpPr/>
            <p:nvPr/>
          </p:nvSpPr>
          <p:spPr>
            <a:xfrm>
              <a:off x="12245975" y="6463980"/>
              <a:ext cx="1295022" cy="1932272"/>
            </a:xfrm>
            <a:custGeom>
              <a:avLst/>
              <a:gdLst>
                <a:gd name="connsiteX0" fmla="*/ 318190 w 1295022"/>
                <a:gd name="connsiteY0" fmla="*/ 0 h 1932272"/>
                <a:gd name="connsiteX1" fmla="*/ 429103 w 1295022"/>
                <a:gd name="connsiteY1" fmla="*/ 301006 h 1932272"/>
                <a:gd name="connsiteX2" fmla="*/ 1295022 w 1295022"/>
                <a:gd name="connsiteY2" fmla="*/ 370285 h 1932272"/>
                <a:gd name="connsiteX3" fmla="*/ 1295022 w 1295022"/>
                <a:gd name="connsiteY3" fmla="*/ 1831794 h 1932272"/>
                <a:gd name="connsiteX4" fmla="*/ 608784 w 1295022"/>
                <a:gd name="connsiteY4" fmla="*/ 1932272 h 1932272"/>
                <a:gd name="connsiteX5" fmla="*/ 606424 w 1295022"/>
                <a:gd name="connsiteY5" fmla="*/ 778195 h 1932272"/>
                <a:gd name="connsiteX6" fmla="*/ 0 w 1295022"/>
                <a:gd name="connsiteY6" fmla="*/ 550233 h 1932272"/>
                <a:gd name="connsiteX7" fmla="*/ 0 w 1295022"/>
                <a:gd name="connsiteY7" fmla="*/ 193648 h 1932272"/>
                <a:gd name="connsiteX8" fmla="*/ 318190 w 1295022"/>
                <a:gd name="connsiteY8" fmla="*/ 0 h 1932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5022" h="1932272">
                  <a:moveTo>
                    <a:pt x="318190" y="0"/>
                  </a:moveTo>
                  <a:lnTo>
                    <a:pt x="429103" y="301006"/>
                  </a:lnTo>
                  <a:lnTo>
                    <a:pt x="1295022" y="370285"/>
                  </a:lnTo>
                  <a:lnTo>
                    <a:pt x="1295022" y="1831794"/>
                  </a:lnTo>
                  <a:lnTo>
                    <a:pt x="608784" y="1932272"/>
                  </a:lnTo>
                  <a:lnTo>
                    <a:pt x="606424" y="778195"/>
                  </a:lnTo>
                  <a:lnTo>
                    <a:pt x="0" y="550233"/>
                  </a:lnTo>
                  <a:lnTo>
                    <a:pt x="0" y="193648"/>
                  </a:lnTo>
                  <a:lnTo>
                    <a:pt x="31819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BEA50361-8311-692A-7B30-C3D81A009B74}"/>
                </a:ext>
              </a:extLst>
            </p:cNvPr>
            <p:cNvSpPr/>
            <p:nvPr/>
          </p:nvSpPr>
          <p:spPr>
            <a:xfrm>
              <a:off x="11274006" y="6463980"/>
              <a:ext cx="2266991" cy="788040"/>
            </a:xfrm>
            <a:custGeom>
              <a:avLst/>
              <a:gdLst>
                <a:gd name="connsiteX0" fmla="*/ 1290159 w 2266991"/>
                <a:gd name="connsiteY0" fmla="*/ 0 h 2242807"/>
                <a:gd name="connsiteX1" fmla="*/ 1401072 w 2266991"/>
                <a:gd name="connsiteY1" fmla="*/ 856681 h 2242807"/>
                <a:gd name="connsiteX2" fmla="*/ 2266991 w 2266991"/>
                <a:gd name="connsiteY2" fmla="*/ 1053851 h 2242807"/>
                <a:gd name="connsiteX3" fmla="*/ 1469623 w 2266991"/>
                <a:gd name="connsiteY3" fmla="*/ 1386128 h 2242807"/>
                <a:gd name="connsiteX4" fmla="*/ 1580547 w 2266991"/>
                <a:gd name="connsiteY4" fmla="*/ 2242807 h 2242807"/>
                <a:gd name="connsiteX5" fmla="*/ 976834 w 2266991"/>
                <a:gd name="connsiteY5" fmla="*/ 1591485 h 2242807"/>
                <a:gd name="connsiteX6" fmla="*/ 179470 w 2266991"/>
                <a:gd name="connsiteY6" fmla="*/ 1923771 h 2242807"/>
                <a:gd name="connsiteX7" fmla="*/ 603723 w 2266991"/>
                <a:gd name="connsiteY7" fmla="*/ 1188955 h 2242807"/>
                <a:gd name="connsiteX8" fmla="*/ 0 w 2266991"/>
                <a:gd name="connsiteY8" fmla="*/ 537640 h 2242807"/>
                <a:gd name="connsiteX9" fmla="*/ 865917 w 2266991"/>
                <a:gd name="connsiteY9" fmla="*/ 734822 h 2242807"/>
                <a:gd name="connsiteX10" fmla="*/ 1290159 w 2266991"/>
                <a:gd name="connsiteY10" fmla="*/ 0 h 224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66991" h="2242807">
                  <a:moveTo>
                    <a:pt x="1290159" y="0"/>
                  </a:moveTo>
                  <a:lnTo>
                    <a:pt x="1401072" y="856681"/>
                  </a:lnTo>
                  <a:lnTo>
                    <a:pt x="2266991" y="1053851"/>
                  </a:lnTo>
                  <a:lnTo>
                    <a:pt x="1469623" y="1386128"/>
                  </a:lnTo>
                  <a:lnTo>
                    <a:pt x="1580547" y="2242807"/>
                  </a:lnTo>
                  <a:lnTo>
                    <a:pt x="976834" y="1591485"/>
                  </a:lnTo>
                  <a:lnTo>
                    <a:pt x="179470" y="1923771"/>
                  </a:lnTo>
                  <a:lnTo>
                    <a:pt x="603723" y="1188955"/>
                  </a:lnTo>
                  <a:lnTo>
                    <a:pt x="0" y="537640"/>
                  </a:lnTo>
                  <a:lnTo>
                    <a:pt x="865917" y="734822"/>
                  </a:lnTo>
                  <a:lnTo>
                    <a:pt x="129015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7327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170600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pptxo16_５頂点の星型の図形</dc:title>
  <dc:subject>pptxo16_５頂点の星型の図形</dc:subject>
  <dc:creator>でじけろお</dc:creator>
  <cp:revision>1</cp:revision>
  <dcterms:created xsi:type="dcterms:W3CDTF">2018-05-20T00:31:01Z</dcterms:created>
  <dcterms:modified xsi:type="dcterms:W3CDTF">2025-04-11T15:36:44Z</dcterms:modified>
  <cp:version>1</cp:version>
</cp:coreProperties>
</file>